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saveSubsetFonts="1">
  <p:sldMasterIdLst>
    <p:sldMasterId id="2147483648" r:id="rId1"/>
  </p:sldMasterIdLst>
  <p:sldIdLst>
    <p:sldId id="258" r:id="rId2"/>
  </p:sldIdLst>
  <p:sldSz cx="10058400" cy="15544800"/>
  <p:notesSz cx="39600188" cy="39600188"/>
  <p:defaultTextStyle>
    <a:defPPr>
      <a:defRPr lang="en-AU"/>
    </a:defPPr>
    <a:lvl1pPr algn="l" rtl="0" eaLnBrk="0" fontAlgn="base" hangingPunct="0">
      <a:spcBef>
        <a:spcPct val="0"/>
      </a:spcBef>
      <a:spcAft>
        <a:spcPct val="0"/>
      </a:spcAft>
      <a:defRPr sz="770" kern="1200">
        <a:solidFill>
          <a:schemeClr val="tx1"/>
        </a:solidFill>
        <a:latin typeface="Times" pitchFamily="2" charset="0"/>
        <a:ea typeface="MS PGothic" panose="020B0600070205080204" pitchFamily="34" charset="-128"/>
        <a:cs typeface="+mn-cs"/>
      </a:defRPr>
    </a:lvl1pPr>
    <a:lvl2pPr marL="147239" indent="12780" algn="l" rtl="0" eaLnBrk="0" fontAlgn="base" hangingPunct="0">
      <a:spcBef>
        <a:spcPct val="0"/>
      </a:spcBef>
      <a:spcAft>
        <a:spcPct val="0"/>
      </a:spcAft>
      <a:defRPr sz="770" kern="1200">
        <a:solidFill>
          <a:schemeClr val="tx1"/>
        </a:solidFill>
        <a:latin typeface="Times" pitchFamily="2" charset="0"/>
        <a:ea typeface="MS PGothic" panose="020B0600070205080204" pitchFamily="34" charset="-128"/>
        <a:cs typeface="+mn-cs"/>
      </a:defRPr>
    </a:lvl2pPr>
    <a:lvl3pPr marL="295033" indent="25003" algn="l" rtl="0" eaLnBrk="0" fontAlgn="base" hangingPunct="0">
      <a:spcBef>
        <a:spcPct val="0"/>
      </a:spcBef>
      <a:spcAft>
        <a:spcPct val="0"/>
      </a:spcAft>
      <a:defRPr sz="770" kern="1200">
        <a:solidFill>
          <a:schemeClr val="tx1"/>
        </a:solidFill>
        <a:latin typeface="Times" pitchFamily="2" charset="0"/>
        <a:ea typeface="MS PGothic" panose="020B0600070205080204" pitchFamily="34" charset="-128"/>
        <a:cs typeface="+mn-cs"/>
      </a:defRPr>
    </a:lvl3pPr>
    <a:lvl4pPr marL="442826" indent="37226" algn="l" rtl="0" eaLnBrk="0" fontAlgn="base" hangingPunct="0">
      <a:spcBef>
        <a:spcPct val="0"/>
      </a:spcBef>
      <a:spcAft>
        <a:spcPct val="0"/>
      </a:spcAft>
      <a:defRPr sz="770" kern="1200">
        <a:solidFill>
          <a:schemeClr val="tx1"/>
        </a:solidFill>
        <a:latin typeface="Times" pitchFamily="2" charset="0"/>
        <a:ea typeface="MS PGothic" panose="020B0600070205080204" pitchFamily="34" charset="-128"/>
        <a:cs typeface="+mn-cs"/>
      </a:defRPr>
    </a:lvl4pPr>
    <a:lvl5pPr marL="590621" indent="49450" algn="l" rtl="0" eaLnBrk="0" fontAlgn="base" hangingPunct="0">
      <a:spcBef>
        <a:spcPct val="0"/>
      </a:spcBef>
      <a:spcAft>
        <a:spcPct val="0"/>
      </a:spcAft>
      <a:defRPr sz="770" kern="1200">
        <a:solidFill>
          <a:schemeClr val="tx1"/>
        </a:solidFill>
        <a:latin typeface="Times" pitchFamily="2" charset="0"/>
        <a:ea typeface="MS PGothic" panose="020B0600070205080204" pitchFamily="34" charset="-128"/>
        <a:cs typeface="+mn-cs"/>
      </a:defRPr>
    </a:lvl5pPr>
    <a:lvl6pPr marL="800088" algn="l" defTabSz="320035" rtl="0" eaLnBrk="1" latinLnBrk="0" hangingPunct="1">
      <a:defRPr sz="770" kern="1200">
        <a:solidFill>
          <a:schemeClr val="tx1"/>
        </a:solidFill>
        <a:latin typeface="Times" pitchFamily="2" charset="0"/>
        <a:ea typeface="MS PGothic" panose="020B0600070205080204" pitchFamily="34" charset="-128"/>
        <a:cs typeface="+mn-cs"/>
      </a:defRPr>
    </a:lvl6pPr>
    <a:lvl7pPr marL="960106" algn="l" defTabSz="320035" rtl="0" eaLnBrk="1" latinLnBrk="0" hangingPunct="1">
      <a:defRPr sz="770" kern="1200">
        <a:solidFill>
          <a:schemeClr val="tx1"/>
        </a:solidFill>
        <a:latin typeface="Times" pitchFamily="2" charset="0"/>
        <a:ea typeface="MS PGothic" panose="020B0600070205080204" pitchFamily="34" charset="-128"/>
        <a:cs typeface="+mn-cs"/>
      </a:defRPr>
    </a:lvl7pPr>
    <a:lvl8pPr marL="1120123" algn="l" defTabSz="320035" rtl="0" eaLnBrk="1" latinLnBrk="0" hangingPunct="1">
      <a:defRPr sz="770" kern="1200">
        <a:solidFill>
          <a:schemeClr val="tx1"/>
        </a:solidFill>
        <a:latin typeface="Times" pitchFamily="2" charset="0"/>
        <a:ea typeface="MS PGothic" panose="020B0600070205080204" pitchFamily="34" charset="-128"/>
        <a:cs typeface="+mn-cs"/>
      </a:defRPr>
    </a:lvl8pPr>
    <a:lvl9pPr marL="1280141" algn="l" defTabSz="320035" rtl="0" eaLnBrk="1" latinLnBrk="0" hangingPunct="1">
      <a:defRPr sz="770" kern="1200">
        <a:solidFill>
          <a:schemeClr val="tx1"/>
        </a:solidFill>
        <a:latin typeface="Times" pitchFamily="2"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9497" userDrawn="1">
          <p15:clr>
            <a:srgbClr val="A4A3A4"/>
          </p15:clr>
        </p15:guide>
        <p15:guide id="2" orient="horz" pos="1035" userDrawn="1">
          <p15:clr>
            <a:srgbClr val="A4A3A4"/>
          </p15:clr>
        </p15:guide>
        <p15:guide id="3" orient="horz" pos="2374" userDrawn="1">
          <p15:clr>
            <a:srgbClr val="A4A3A4"/>
          </p15:clr>
        </p15:guide>
        <p15:guide id="4" orient="horz" pos="7424" userDrawn="1">
          <p15:clr>
            <a:srgbClr val="A4A3A4"/>
          </p15:clr>
        </p15:guide>
        <p15:guide id="5" orient="horz" pos="1902" userDrawn="1">
          <p15:clr>
            <a:srgbClr val="A4A3A4"/>
          </p15:clr>
        </p15:guide>
        <p15:guide id="6" orient="horz" pos="9403" userDrawn="1">
          <p15:clr>
            <a:srgbClr val="A4A3A4"/>
          </p15:clr>
        </p15:guide>
        <p15:guide id="7" pos="6145" userDrawn="1">
          <p15:clr>
            <a:srgbClr val="A4A3A4"/>
          </p15:clr>
        </p15:guide>
        <p15:guide id="8" pos="4243" userDrawn="1">
          <p15:clr>
            <a:srgbClr val="A4A3A4"/>
          </p15:clr>
        </p15:guide>
        <p15:guide id="9" pos="183" userDrawn="1">
          <p15:clr>
            <a:srgbClr val="A4A3A4"/>
          </p15:clr>
        </p15:guide>
        <p15:guide id="10" pos="2085" userDrawn="1">
          <p15:clr>
            <a:srgbClr val="A4A3A4"/>
          </p15:clr>
        </p15:guide>
        <p15:guide id="11" pos="2219" userDrawn="1">
          <p15:clr>
            <a:srgbClr val="A4A3A4"/>
          </p15:clr>
        </p15:guide>
        <p15:guide id="12" pos="4121" userDrawn="1">
          <p15:clr>
            <a:srgbClr val="A4A3A4"/>
          </p15:clr>
        </p15:guide>
        <p15:guide id="13" pos="2280" userDrawn="1">
          <p15:clr>
            <a:srgbClr val="A4A3A4"/>
          </p15:clr>
        </p15:guide>
        <p15:guide id="14" pos="40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p:cViewPr>
        <p:scale>
          <a:sx n="130" d="100"/>
          <a:sy n="130" d="100"/>
        </p:scale>
        <p:origin x="702" y="102"/>
      </p:cViewPr>
      <p:guideLst>
        <p:guide orient="horz" pos="9497"/>
        <p:guide orient="horz" pos="1035"/>
        <p:guide orient="horz" pos="2374"/>
        <p:guide orient="horz" pos="7424"/>
        <p:guide orient="horz" pos="1902"/>
        <p:guide orient="horz" pos="9403"/>
        <p:guide pos="6145"/>
        <p:guide pos="4243"/>
        <p:guide pos="183"/>
        <p:guide pos="2085"/>
        <p:guide pos="2219"/>
        <p:guide pos="4121"/>
        <p:guide pos="2280"/>
        <p:guide pos="40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6e4b5c94a19f2d4e" providerId="LiveId" clId="{D4E3F8C0-F63B-432C-98DF-FEFD9D252B0C}"/>
    <pc:docChg chg="undo custSel modSld">
      <pc:chgData name="" userId="6e4b5c94a19f2d4e" providerId="LiveId" clId="{D4E3F8C0-F63B-432C-98DF-FEFD9D252B0C}" dt="2025-01-27T18:30:40.907" v="192" actId="20577"/>
      <pc:docMkLst>
        <pc:docMk/>
      </pc:docMkLst>
      <pc:sldChg chg="addSp delSp modSp">
        <pc:chgData name="" userId="6e4b5c94a19f2d4e" providerId="LiveId" clId="{D4E3F8C0-F63B-432C-98DF-FEFD9D252B0C}" dt="2025-01-27T18:30:40.907" v="192" actId="20577"/>
        <pc:sldMkLst>
          <pc:docMk/>
          <pc:sldMk cId="2972959348" sldId="258"/>
        </pc:sldMkLst>
        <pc:spChg chg="mod">
          <ac:chgData name="" userId="6e4b5c94a19f2d4e" providerId="LiveId" clId="{D4E3F8C0-F63B-432C-98DF-FEFD9D252B0C}" dt="2025-01-27T18:28:26.741" v="151" actId="1076"/>
          <ac:spMkLst>
            <pc:docMk/>
            <pc:sldMk cId="2972959348" sldId="258"/>
            <ac:spMk id="25" creationId="{C009D502-A7A2-4FEB-A860-0976EF253871}"/>
          </ac:spMkLst>
        </pc:spChg>
        <pc:spChg chg="mod">
          <ac:chgData name="" userId="6e4b5c94a19f2d4e" providerId="LiveId" clId="{D4E3F8C0-F63B-432C-98DF-FEFD9D252B0C}" dt="2025-01-27T18:28:33.245" v="152" actId="1076"/>
          <ac:spMkLst>
            <pc:docMk/>
            <pc:sldMk cId="2972959348" sldId="258"/>
            <ac:spMk id="27" creationId="{AC5AC435-7AF5-44BA-87A8-D774B50B5F73}"/>
          </ac:spMkLst>
        </pc:spChg>
        <pc:spChg chg="mod">
          <ac:chgData name="" userId="6e4b5c94a19f2d4e" providerId="LiveId" clId="{D4E3F8C0-F63B-432C-98DF-FEFD9D252B0C}" dt="2025-01-27T18:28:59.011" v="157" actId="1076"/>
          <ac:spMkLst>
            <pc:docMk/>
            <pc:sldMk cId="2972959348" sldId="258"/>
            <ac:spMk id="29" creationId="{E113CA89-32C1-44CF-A479-05DB8B782334}"/>
          </ac:spMkLst>
        </pc:spChg>
        <pc:spChg chg="mod">
          <ac:chgData name="" userId="6e4b5c94a19f2d4e" providerId="LiveId" clId="{D4E3F8C0-F63B-432C-98DF-FEFD9D252B0C}" dt="2025-01-27T18:28:04.510" v="149" actId="403"/>
          <ac:spMkLst>
            <pc:docMk/>
            <pc:sldMk cId="2972959348" sldId="258"/>
            <ac:spMk id="13314" creationId="{72E6D1AA-C256-D693-9F3A-C2F9783477FD}"/>
          </ac:spMkLst>
        </pc:spChg>
        <pc:spChg chg="mod">
          <ac:chgData name="" userId="6e4b5c94a19f2d4e" providerId="LiveId" clId="{D4E3F8C0-F63B-432C-98DF-FEFD9D252B0C}" dt="2025-01-27T18:25:59.542" v="9" actId="1076"/>
          <ac:spMkLst>
            <pc:docMk/>
            <pc:sldMk cId="2972959348" sldId="258"/>
            <ac:spMk id="13315" creationId="{8722908A-8FFF-5673-6EFA-A3AD5016F294}"/>
          </ac:spMkLst>
        </pc:spChg>
        <pc:spChg chg="mod">
          <ac:chgData name="" userId="6e4b5c94a19f2d4e" providerId="LiveId" clId="{D4E3F8C0-F63B-432C-98DF-FEFD9D252B0C}" dt="2025-01-27T18:26:45.134" v="18" actId="1076"/>
          <ac:spMkLst>
            <pc:docMk/>
            <pc:sldMk cId="2972959348" sldId="258"/>
            <ac:spMk id="13316" creationId="{692C09D1-EF00-4CC7-76A5-AF3B7FD9C996}"/>
          </ac:spMkLst>
        </pc:spChg>
        <pc:spChg chg="mod">
          <ac:chgData name="" userId="6e4b5c94a19f2d4e" providerId="LiveId" clId="{D4E3F8C0-F63B-432C-98DF-FEFD9D252B0C}" dt="2025-01-27T18:30:40.907" v="192" actId="20577"/>
          <ac:spMkLst>
            <pc:docMk/>
            <pc:sldMk cId="2972959348" sldId="258"/>
            <ac:spMk id="13317" creationId="{DB3D00ED-FFA9-AC31-E058-5BDAEA8246B8}"/>
          </ac:spMkLst>
        </pc:spChg>
        <pc:spChg chg="mod">
          <ac:chgData name="" userId="6e4b5c94a19f2d4e" providerId="LiveId" clId="{D4E3F8C0-F63B-432C-98DF-FEFD9D252B0C}" dt="2025-01-27T18:30:27.193" v="189" actId="14100"/>
          <ac:spMkLst>
            <pc:docMk/>
            <pc:sldMk cId="2972959348" sldId="258"/>
            <ac:spMk id="13318" creationId="{E53614A1-1CF3-3639-AE90-9B4EB97AE1BB}"/>
          </ac:spMkLst>
        </pc:spChg>
        <pc:spChg chg="mod">
          <ac:chgData name="" userId="6e4b5c94a19f2d4e" providerId="LiveId" clId="{D4E3F8C0-F63B-432C-98DF-FEFD9D252B0C}" dt="2025-01-27T18:29:24.687" v="164" actId="20577"/>
          <ac:spMkLst>
            <pc:docMk/>
            <pc:sldMk cId="2972959348" sldId="258"/>
            <ac:spMk id="13319" creationId="{B2BC0110-9950-05B4-980B-2E63DC4DAF8D}"/>
          </ac:spMkLst>
        </pc:spChg>
        <pc:spChg chg="mod">
          <ac:chgData name="" userId="6e4b5c94a19f2d4e" providerId="LiveId" clId="{D4E3F8C0-F63B-432C-98DF-FEFD9D252B0C}" dt="2025-01-27T18:26:12.782" v="11" actId="14100"/>
          <ac:spMkLst>
            <pc:docMk/>
            <pc:sldMk cId="2972959348" sldId="258"/>
            <ac:spMk id="13321" creationId="{6CE934E5-6298-E880-6261-56038DA65946}"/>
          </ac:spMkLst>
        </pc:spChg>
        <pc:picChg chg="add mod">
          <ac:chgData name="" userId="6e4b5c94a19f2d4e" providerId="LiveId" clId="{D4E3F8C0-F63B-432C-98DF-FEFD9D252B0C}" dt="2025-01-27T18:24:40.191" v="5" actId="1076"/>
          <ac:picMkLst>
            <pc:docMk/>
            <pc:sldMk cId="2972959348" sldId="258"/>
            <ac:picMk id="3" creationId="{A686BF2B-C933-4ABE-990D-F86883F62035}"/>
          </ac:picMkLst>
        </pc:picChg>
        <pc:picChg chg="mod">
          <ac:chgData name="" userId="6e4b5c94a19f2d4e" providerId="LiveId" clId="{D4E3F8C0-F63B-432C-98DF-FEFD9D252B0C}" dt="2025-01-27T18:28:38.836" v="153" actId="14100"/>
          <ac:picMkLst>
            <pc:docMk/>
            <pc:sldMk cId="2972959348" sldId="258"/>
            <ac:picMk id="26" creationId="{79A258B4-5773-4252-9D50-60C54D0B726D}"/>
          </ac:picMkLst>
        </pc:picChg>
        <pc:picChg chg="mod">
          <ac:chgData name="" userId="6e4b5c94a19f2d4e" providerId="LiveId" clId="{D4E3F8C0-F63B-432C-98DF-FEFD9D252B0C}" dt="2025-01-27T18:28:56.139" v="156" actId="1076"/>
          <ac:picMkLst>
            <pc:docMk/>
            <pc:sldMk cId="2972959348" sldId="258"/>
            <ac:picMk id="28" creationId="{2C1E9FD3-540F-447A-A0B4-27704D34ED13}"/>
          </ac:picMkLst>
        </pc:picChg>
        <pc:picChg chg="del">
          <ac:chgData name="" userId="6e4b5c94a19f2d4e" providerId="LiveId" clId="{D4E3F8C0-F63B-432C-98DF-FEFD9D252B0C}" dt="2025-01-27T18:24:41.825" v="6" actId="478"/>
          <ac:picMkLst>
            <pc:docMk/>
            <pc:sldMk cId="2972959348" sldId="258"/>
            <ac:picMk id="13334" creationId="{AD7ABF18-3014-A24D-3DBC-4E2138782AEF}"/>
          </ac:picMkLst>
        </pc:picChg>
      </pc:sldChg>
    </pc:docChg>
  </pc:docChgLst>
  <pc:docChgLst>
    <pc:chgData userId="6e4b5c94a19f2d4e" providerId="LiveId" clId="{84A956B0-7A72-4D19-823D-C3A3E994903B}"/>
    <pc:docChg chg="custSel modSld">
      <pc:chgData name="" userId="6e4b5c94a19f2d4e" providerId="LiveId" clId="{84A956B0-7A72-4D19-823D-C3A3E994903B}" dt="2024-11-20T20:46:07.062" v="28" actId="1076"/>
      <pc:docMkLst>
        <pc:docMk/>
      </pc:docMkLst>
      <pc:sldChg chg="delSp modSp">
        <pc:chgData name="" userId="6e4b5c94a19f2d4e" providerId="LiveId" clId="{84A956B0-7A72-4D19-823D-C3A3E994903B}" dt="2024-11-20T20:46:07.062" v="28" actId="1076"/>
        <pc:sldMkLst>
          <pc:docMk/>
          <pc:sldMk cId="2972959348" sldId="258"/>
        </pc:sldMkLst>
        <pc:spChg chg="del mod">
          <ac:chgData name="" userId="6e4b5c94a19f2d4e" providerId="LiveId" clId="{84A956B0-7A72-4D19-823D-C3A3E994903B}" dt="2024-11-20T20:45:59.625" v="27" actId="478"/>
          <ac:spMkLst>
            <pc:docMk/>
            <pc:sldMk cId="2972959348" sldId="258"/>
            <ac:spMk id="24" creationId="{2D6D658D-1F56-4CF1-858A-60D38A159F92}"/>
          </ac:spMkLst>
        </pc:spChg>
        <pc:spChg chg="mod">
          <ac:chgData name="" userId="6e4b5c94a19f2d4e" providerId="LiveId" clId="{84A956B0-7A72-4D19-823D-C3A3E994903B}" dt="2024-11-20T20:45:36.958" v="19" actId="14100"/>
          <ac:spMkLst>
            <pc:docMk/>
            <pc:sldMk cId="2972959348" sldId="258"/>
            <ac:spMk id="25" creationId="{C009D502-A7A2-4FEB-A860-0976EF253871}"/>
          </ac:spMkLst>
        </pc:spChg>
        <pc:spChg chg="mod">
          <ac:chgData name="" userId="6e4b5c94a19f2d4e" providerId="LiveId" clId="{84A956B0-7A72-4D19-823D-C3A3E994903B}" dt="2024-11-20T20:45:30.447" v="17" actId="1076"/>
          <ac:spMkLst>
            <pc:docMk/>
            <pc:sldMk cId="2972959348" sldId="258"/>
            <ac:spMk id="27" creationId="{AC5AC435-7AF5-44BA-87A8-D774B50B5F73}"/>
          </ac:spMkLst>
        </pc:spChg>
        <pc:spChg chg="mod">
          <ac:chgData name="" userId="6e4b5c94a19f2d4e" providerId="LiveId" clId="{84A956B0-7A72-4D19-823D-C3A3E994903B}" dt="2024-11-20T20:46:07.062" v="28" actId="1076"/>
          <ac:spMkLst>
            <pc:docMk/>
            <pc:sldMk cId="2972959348" sldId="258"/>
            <ac:spMk id="29" creationId="{E113CA89-32C1-44CF-A479-05DB8B782334}"/>
          </ac:spMkLst>
        </pc:spChg>
        <pc:spChg chg="mod">
          <ac:chgData name="" userId="6e4b5c94a19f2d4e" providerId="LiveId" clId="{84A956B0-7A72-4D19-823D-C3A3E994903B}" dt="2024-11-20T20:45:40.782" v="20" actId="1076"/>
          <ac:spMkLst>
            <pc:docMk/>
            <pc:sldMk cId="2972959348" sldId="258"/>
            <ac:spMk id="13316" creationId="{692C09D1-EF00-4CC7-76A5-AF3B7FD9C996}"/>
          </ac:spMkLst>
        </pc:spChg>
        <pc:picChg chg="del mod">
          <ac:chgData name="" userId="6e4b5c94a19f2d4e" providerId="LiveId" clId="{84A956B0-7A72-4D19-823D-C3A3E994903B}" dt="2024-11-20T20:45:57.198" v="25" actId="478"/>
          <ac:picMkLst>
            <pc:docMk/>
            <pc:sldMk cId="2972959348" sldId="258"/>
            <ac:picMk id="2" creationId="{959A82A4-1C4B-405A-8E6D-B03E00D2D904}"/>
          </ac:picMkLst>
        </pc:picChg>
        <pc:picChg chg="mod">
          <ac:chgData name="" userId="6e4b5c94a19f2d4e" providerId="LiveId" clId="{84A956B0-7A72-4D19-823D-C3A3E994903B}" dt="2024-11-20T20:45:34.606" v="18" actId="1076"/>
          <ac:picMkLst>
            <pc:docMk/>
            <pc:sldMk cId="2972959348" sldId="258"/>
            <ac:picMk id="26" creationId="{79A258B4-5773-4252-9D50-60C54D0B726D}"/>
          </ac:picMkLst>
        </pc:picChg>
        <pc:picChg chg="mod">
          <ac:chgData name="" userId="6e4b5c94a19f2d4e" providerId="LiveId" clId="{84A956B0-7A72-4D19-823D-C3A3E994903B}" dt="2024-11-20T20:46:07.062" v="28" actId="1076"/>
          <ac:picMkLst>
            <pc:docMk/>
            <pc:sldMk cId="2972959348" sldId="258"/>
            <ac:picMk id="28" creationId="{2C1E9FD3-540F-447A-A0B4-27704D34ED1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431" y="4828890"/>
            <a:ext cx="8549539" cy="3332053"/>
          </a:xfrm>
        </p:spPr>
        <p:txBody>
          <a:bodyPr/>
          <a:lstStyle/>
          <a:p>
            <a:r>
              <a:rPr lang="en-US"/>
              <a:t>Click to edit Master title style</a:t>
            </a:r>
          </a:p>
        </p:txBody>
      </p:sp>
      <p:sp>
        <p:nvSpPr>
          <p:cNvPr id="3" name="Subtitle 2"/>
          <p:cNvSpPr>
            <a:spLocks noGrp="1"/>
          </p:cNvSpPr>
          <p:nvPr>
            <p:ph type="subTitle" idx="1"/>
          </p:nvPr>
        </p:nvSpPr>
        <p:spPr>
          <a:xfrm>
            <a:off x="1508861" y="8809032"/>
            <a:ext cx="7040678" cy="3972041"/>
          </a:xfrm>
        </p:spPr>
        <p:txBody>
          <a:bodyPr/>
          <a:lstStyle>
            <a:lvl1pPr marL="0" indent="0" algn="ctr">
              <a:buNone/>
              <a:defRPr/>
            </a:lvl1pPr>
            <a:lvl2pPr marL="116125" indent="0" algn="ctr">
              <a:buNone/>
              <a:defRPr/>
            </a:lvl2pPr>
            <a:lvl3pPr marL="232251" indent="0" algn="ctr">
              <a:buNone/>
              <a:defRPr/>
            </a:lvl3pPr>
            <a:lvl4pPr marL="348377" indent="0" algn="ctr">
              <a:buNone/>
              <a:defRPr/>
            </a:lvl4pPr>
            <a:lvl5pPr marL="464502" indent="0" algn="ctr">
              <a:buNone/>
              <a:defRPr/>
            </a:lvl5pPr>
            <a:lvl6pPr marL="580627" indent="0" algn="ctr">
              <a:buNone/>
              <a:defRPr/>
            </a:lvl6pPr>
            <a:lvl7pPr marL="696753" indent="0" algn="ctr">
              <a:buNone/>
              <a:defRPr/>
            </a:lvl7pPr>
            <a:lvl8pPr marL="812877" indent="0" algn="ctr">
              <a:buNone/>
              <a:defRPr/>
            </a:lvl8pPr>
            <a:lvl9pPr marL="929003"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1FE8CFD-9172-D5B6-E61B-87E1CFE0AFE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7F9F418-EE3F-A6BA-431F-58BE43FD1F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E8A5ABE-C8BF-EDF4-25F5-6253E4384860}"/>
              </a:ext>
            </a:extLst>
          </p:cNvPr>
          <p:cNvSpPr>
            <a:spLocks noGrp="1" noChangeArrowheads="1"/>
          </p:cNvSpPr>
          <p:nvPr>
            <p:ph type="sldNum" sz="quarter" idx="12"/>
          </p:nvPr>
        </p:nvSpPr>
        <p:spPr>
          <a:ln/>
        </p:spPr>
        <p:txBody>
          <a:bodyPr/>
          <a:lstStyle>
            <a:lvl1pPr>
              <a:defRPr/>
            </a:lvl1pPr>
          </a:lstStyle>
          <a:p>
            <a:pPr>
              <a:defRPr/>
            </a:pPr>
            <a:fld id="{CCD1D84A-B8A4-F64A-8D9E-FEA0EBF03162}" type="slidenum">
              <a:rPr lang="en-AU" altLang="en-US"/>
              <a:pPr>
                <a:defRPr/>
              </a:pPr>
              <a:t>‹#›</a:t>
            </a:fld>
            <a:endParaRPr lang="en-AU" altLang="en-US"/>
          </a:p>
        </p:txBody>
      </p:sp>
    </p:spTree>
    <p:extLst>
      <p:ext uri="{BB962C8B-B14F-4D97-AF65-F5344CB8AC3E}">
        <p14:creationId xmlns:p14="http://schemas.microsoft.com/office/powerpoint/2010/main" val="3726629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ECCF308-5973-D0FD-35B3-808DC7D6FF5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DCABD37-15D8-3BD6-8F14-3D3BBAA656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7AC6E1-B961-B14F-BED7-0BD7D2AF47A9}"/>
              </a:ext>
            </a:extLst>
          </p:cNvPr>
          <p:cNvSpPr>
            <a:spLocks noGrp="1" noChangeArrowheads="1"/>
          </p:cNvSpPr>
          <p:nvPr>
            <p:ph type="sldNum" sz="quarter" idx="12"/>
          </p:nvPr>
        </p:nvSpPr>
        <p:spPr>
          <a:ln/>
        </p:spPr>
        <p:txBody>
          <a:bodyPr/>
          <a:lstStyle>
            <a:lvl1pPr>
              <a:defRPr/>
            </a:lvl1pPr>
          </a:lstStyle>
          <a:p>
            <a:pPr>
              <a:defRPr/>
            </a:pPr>
            <a:fld id="{209D6FD3-25DD-FD41-9D85-6B892D37EE45}" type="slidenum">
              <a:rPr lang="en-AU" altLang="en-US"/>
              <a:pPr>
                <a:defRPr/>
              </a:pPr>
              <a:t>‹#›</a:t>
            </a:fld>
            <a:endParaRPr lang="en-AU" altLang="en-US"/>
          </a:p>
        </p:txBody>
      </p:sp>
    </p:spTree>
    <p:extLst>
      <p:ext uri="{BB962C8B-B14F-4D97-AF65-F5344CB8AC3E}">
        <p14:creationId xmlns:p14="http://schemas.microsoft.com/office/powerpoint/2010/main" val="1477845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6888" y="1381553"/>
            <a:ext cx="2137082" cy="1243584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4430" y="1381553"/>
            <a:ext cx="6373748" cy="124358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E4A4765-FAA3-EB87-5975-146F18FB6C6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ABC2946-8AA9-9417-E0AC-A7AE71EFB9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AE4396-4F5F-32F4-44F0-A74D571798C2}"/>
              </a:ext>
            </a:extLst>
          </p:cNvPr>
          <p:cNvSpPr>
            <a:spLocks noGrp="1" noChangeArrowheads="1"/>
          </p:cNvSpPr>
          <p:nvPr>
            <p:ph type="sldNum" sz="quarter" idx="12"/>
          </p:nvPr>
        </p:nvSpPr>
        <p:spPr>
          <a:ln/>
        </p:spPr>
        <p:txBody>
          <a:bodyPr/>
          <a:lstStyle>
            <a:lvl1pPr>
              <a:defRPr/>
            </a:lvl1pPr>
          </a:lstStyle>
          <a:p>
            <a:pPr>
              <a:defRPr/>
            </a:pPr>
            <a:fld id="{079AFFF5-FD1D-8B43-B27D-36396DCB332D}" type="slidenum">
              <a:rPr lang="en-AU" altLang="en-US"/>
              <a:pPr>
                <a:defRPr/>
              </a:pPr>
              <a:t>‹#›</a:t>
            </a:fld>
            <a:endParaRPr lang="en-AU" altLang="en-US"/>
          </a:p>
        </p:txBody>
      </p:sp>
    </p:spTree>
    <p:extLst>
      <p:ext uri="{BB962C8B-B14F-4D97-AF65-F5344CB8AC3E}">
        <p14:creationId xmlns:p14="http://schemas.microsoft.com/office/powerpoint/2010/main" val="405338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A37D7AA-0FF1-5355-351D-CA3F3D8B308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BC8F1C-6990-23F8-6AA9-3114FCD05D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EB5C61-65FE-9B10-7C8E-D80896846953}"/>
              </a:ext>
            </a:extLst>
          </p:cNvPr>
          <p:cNvSpPr>
            <a:spLocks noGrp="1" noChangeArrowheads="1"/>
          </p:cNvSpPr>
          <p:nvPr>
            <p:ph type="sldNum" sz="quarter" idx="12"/>
          </p:nvPr>
        </p:nvSpPr>
        <p:spPr>
          <a:ln/>
        </p:spPr>
        <p:txBody>
          <a:bodyPr/>
          <a:lstStyle>
            <a:lvl1pPr>
              <a:defRPr/>
            </a:lvl1pPr>
          </a:lstStyle>
          <a:p>
            <a:pPr>
              <a:defRPr/>
            </a:pPr>
            <a:fld id="{A65EDA74-506A-254E-B1D7-7D891802F954}" type="slidenum">
              <a:rPr lang="en-AU" altLang="en-US"/>
              <a:pPr>
                <a:defRPr/>
              </a:pPr>
              <a:t>‹#›</a:t>
            </a:fld>
            <a:endParaRPr lang="en-AU" altLang="en-US"/>
          </a:p>
        </p:txBody>
      </p:sp>
    </p:spTree>
    <p:extLst>
      <p:ext uri="{BB962C8B-B14F-4D97-AF65-F5344CB8AC3E}">
        <p14:creationId xmlns:p14="http://schemas.microsoft.com/office/powerpoint/2010/main" val="214360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350" y="9988679"/>
            <a:ext cx="8549942" cy="3087772"/>
          </a:xfrm>
        </p:spPr>
        <p:txBody>
          <a:bodyPr anchor="t"/>
          <a:lstStyle>
            <a:lvl1pPr algn="l">
              <a:defRPr sz="1018" b="1" cap="all"/>
            </a:lvl1pPr>
          </a:lstStyle>
          <a:p>
            <a:r>
              <a:rPr lang="en-US"/>
              <a:t>Click to edit Master title style</a:t>
            </a:r>
          </a:p>
        </p:txBody>
      </p:sp>
      <p:sp>
        <p:nvSpPr>
          <p:cNvPr id="3" name="Text Placeholder 2"/>
          <p:cNvSpPr>
            <a:spLocks noGrp="1"/>
          </p:cNvSpPr>
          <p:nvPr>
            <p:ph type="body" idx="1"/>
          </p:nvPr>
        </p:nvSpPr>
        <p:spPr>
          <a:xfrm>
            <a:off x="794350" y="6588703"/>
            <a:ext cx="8549942" cy="3399977"/>
          </a:xfrm>
        </p:spPr>
        <p:txBody>
          <a:bodyPr anchor="b"/>
          <a:lstStyle>
            <a:lvl1pPr marL="0" indent="0">
              <a:buNone/>
              <a:defRPr sz="495"/>
            </a:lvl1pPr>
            <a:lvl2pPr marL="116125" indent="0">
              <a:buNone/>
              <a:defRPr sz="468"/>
            </a:lvl2pPr>
            <a:lvl3pPr marL="232251" indent="0">
              <a:buNone/>
              <a:defRPr sz="413"/>
            </a:lvl3pPr>
            <a:lvl4pPr marL="348377" indent="0">
              <a:buNone/>
              <a:defRPr sz="358"/>
            </a:lvl4pPr>
            <a:lvl5pPr marL="464502" indent="0">
              <a:buNone/>
              <a:defRPr sz="358"/>
            </a:lvl5pPr>
            <a:lvl6pPr marL="580627" indent="0">
              <a:buNone/>
              <a:defRPr sz="358"/>
            </a:lvl6pPr>
            <a:lvl7pPr marL="696753" indent="0">
              <a:buNone/>
              <a:defRPr sz="358"/>
            </a:lvl7pPr>
            <a:lvl8pPr marL="812877" indent="0">
              <a:buNone/>
              <a:defRPr sz="358"/>
            </a:lvl8pPr>
            <a:lvl9pPr marL="929003" indent="0">
              <a:buNone/>
              <a:defRPr sz="358"/>
            </a:lvl9pPr>
          </a:lstStyle>
          <a:p>
            <a:pPr lvl="0"/>
            <a:r>
              <a:rPr lang="en-US"/>
              <a:t>Click to edit Master text styles</a:t>
            </a:r>
          </a:p>
        </p:txBody>
      </p:sp>
      <p:sp>
        <p:nvSpPr>
          <p:cNvPr id="4" name="Rectangle 4">
            <a:extLst>
              <a:ext uri="{FF2B5EF4-FFF2-40B4-BE49-F238E27FC236}">
                <a16:creationId xmlns:a16="http://schemas.microsoft.com/office/drawing/2014/main" id="{0B67C94E-3102-DE80-10E8-66D53D8FD7B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C9A1C8-4C17-A40D-2C2F-2B623DC939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2BAA5F-AA25-97AA-2ED3-9AE778A09B86}"/>
              </a:ext>
            </a:extLst>
          </p:cNvPr>
          <p:cNvSpPr>
            <a:spLocks noGrp="1" noChangeArrowheads="1"/>
          </p:cNvSpPr>
          <p:nvPr>
            <p:ph type="sldNum" sz="quarter" idx="12"/>
          </p:nvPr>
        </p:nvSpPr>
        <p:spPr>
          <a:ln/>
        </p:spPr>
        <p:txBody>
          <a:bodyPr/>
          <a:lstStyle>
            <a:lvl1pPr>
              <a:defRPr/>
            </a:lvl1pPr>
          </a:lstStyle>
          <a:p>
            <a:pPr>
              <a:defRPr/>
            </a:pPr>
            <a:fld id="{20264986-FF98-3647-A6F0-D56F088530BE}" type="slidenum">
              <a:rPr lang="en-AU" altLang="en-US"/>
              <a:pPr>
                <a:defRPr/>
              </a:pPr>
              <a:t>‹#›</a:t>
            </a:fld>
            <a:endParaRPr lang="en-AU" altLang="en-US"/>
          </a:p>
        </p:txBody>
      </p:sp>
    </p:spTree>
    <p:extLst>
      <p:ext uri="{BB962C8B-B14F-4D97-AF65-F5344CB8AC3E}">
        <p14:creationId xmlns:p14="http://schemas.microsoft.com/office/powerpoint/2010/main" val="80227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4431" y="4490513"/>
            <a:ext cx="4255213" cy="9326880"/>
          </a:xfrm>
        </p:spPr>
        <p:txBody>
          <a:bodyPr/>
          <a:lstStyle>
            <a:lvl1pPr>
              <a:defRPr sz="715"/>
            </a:lvl1pPr>
            <a:lvl2pPr>
              <a:defRPr sz="605"/>
            </a:lvl2pPr>
            <a:lvl3pPr>
              <a:defRPr sz="495"/>
            </a:lvl3pPr>
            <a:lvl4pPr>
              <a:defRPr sz="468"/>
            </a:lvl4pPr>
            <a:lvl5pPr>
              <a:defRPr sz="468"/>
            </a:lvl5pPr>
            <a:lvl6pPr>
              <a:defRPr sz="468"/>
            </a:lvl6pPr>
            <a:lvl7pPr>
              <a:defRPr sz="468"/>
            </a:lvl7pPr>
            <a:lvl8pPr>
              <a:defRPr sz="468"/>
            </a:lvl8pPr>
            <a:lvl9pPr>
              <a:defRPr sz="4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8354" y="4490513"/>
            <a:ext cx="4255616" cy="9326880"/>
          </a:xfrm>
        </p:spPr>
        <p:txBody>
          <a:bodyPr/>
          <a:lstStyle>
            <a:lvl1pPr>
              <a:defRPr sz="715"/>
            </a:lvl1pPr>
            <a:lvl2pPr>
              <a:defRPr sz="605"/>
            </a:lvl2pPr>
            <a:lvl3pPr>
              <a:defRPr sz="495"/>
            </a:lvl3pPr>
            <a:lvl4pPr>
              <a:defRPr sz="468"/>
            </a:lvl4pPr>
            <a:lvl5pPr>
              <a:defRPr sz="468"/>
            </a:lvl5pPr>
            <a:lvl6pPr>
              <a:defRPr sz="468"/>
            </a:lvl6pPr>
            <a:lvl7pPr>
              <a:defRPr sz="468"/>
            </a:lvl7pPr>
            <a:lvl8pPr>
              <a:defRPr sz="468"/>
            </a:lvl8pPr>
            <a:lvl9pPr>
              <a:defRPr sz="4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0E26322-09D6-7166-9199-912FFD7DD8E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97E0EDF-1DB6-FD16-64F2-B433941987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F8C6E09-073E-2823-5364-83D99679314F}"/>
              </a:ext>
            </a:extLst>
          </p:cNvPr>
          <p:cNvSpPr>
            <a:spLocks noGrp="1" noChangeArrowheads="1"/>
          </p:cNvSpPr>
          <p:nvPr>
            <p:ph type="sldNum" sz="quarter" idx="12"/>
          </p:nvPr>
        </p:nvSpPr>
        <p:spPr>
          <a:ln/>
        </p:spPr>
        <p:txBody>
          <a:bodyPr/>
          <a:lstStyle>
            <a:lvl1pPr>
              <a:defRPr/>
            </a:lvl1pPr>
          </a:lstStyle>
          <a:p>
            <a:pPr>
              <a:defRPr/>
            </a:pPr>
            <a:fld id="{E2853D62-BC5F-1249-AC8D-E0766BC348A9}" type="slidenum">
              <a:rPr lang="en-AU" altLang="en-US"/>
              <a:pPr>
                <a:defRPr/>
              </a:pPr>
              <a:t>‹#›</a:t>
            </a:fld>
            <a:endParaRPr lang="en-AU" altLang="en-US"/>
          </a:p>
        </p:txBody>
      </p:sp>
    </p:spTree>
    <p:extLst>
      <p:ext uri="{BB962C8B-B14F-4D97-AF65-F5344CB8AC3E}">
        <p14:creationId xmlns:p14="http://schemas.microsoft.com/office/powerpoint/2010/main" val="340638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820" y="622540"/>
            <a:ext cx="9052761" cy="259048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820" y="3479742"/>
            <a:ext cx="4444325" cy="1450100"/>
          </a:xfrm>
        </p:spPr>
        <p:txBody>
          <a:bodyPr anchor="b"/>
          <a:lstStyle>
            <a:lvl1pPr marL="0" indent="0">
              <a:buNone/>
              <a:defRPr sz="605" b="1"/>
            </a:lvl1pPr>
            <a:lvl2pPr marL="116125" indent="0">
              <a:buNone/>
              <a:defRPr sz="495" b="1"/>
            </a:lvl2pPr>
            <a:lvl3pPr marL="232251" indent="0">
              <a:buNone/>
              <a:defRPr sz="468" b="1"/>
            </a:lvl3pPr>
            <a:lvl4pPr marL="348377" indent="0">
              <a:buNone/>
              <a:defRPr sz="413" b="1"/>
            </a:lvl4pPr>
            <a:lvl5pPr marL="464502" indent="0">
              <a:buNone/>
              <a:defRPr sz="413" b="1"/>
            </a:lvl5pPr>
            <a:lvl6pPr marL="580627" indent="0">
              <a:buNone/>
              <a:defRPr sz="413" b="1"/>
            </a:lvl6pPr>
            <a:lvl7pPr marL="696753" indent="0">
              <a:buNone/>
              <a:defRPr sz="413" b="1"/>
            </a:lvl7pPr>
            <a:lvl8pPr marL="812877" indent="0">
              <a:buNone/>
              <a:defRPr sz="413" b="1"/>
            </a:lvl8pPr>
            <a:lvl9pPr marL="929003" indent="0">
              <a:buNone/>
              <a:defRPr sz="413" b="1"/>
            </a:lvl9pPr>
          </a:lstStyle>
          <a:p>
            <a:pPr lvl="0"/>
            <a:r>
              <a:rPr lang="en-US"/>
              <a:t>Click to edit Master text styles</a:t>
            </a:r>
          </a:p>
        </p:txBody>
      </p:sp>
      <p:sp>
        <p:nvSpPr>
          <p:cNvPr id="4" name="Content Placeholder 3"/>
          <p:cNvSpPr>
            <a:spLocks noGrp="1"/>
          </p:cNvSpPr>
          <p:nvPr>
            <p:ph sz="half" idx="2"/>
          </p:nvPr>
        </p:nvSpPr>
        <p:spPr>
          <a:xfrm>
            <a:off x="502820" y="4929842"/>
            <a:ext cx="4444325" cy="8956098"/>
          </a:xfrm>
        </p:spPr>
        <p:txBody>
          <a:bodyPr/>
          <a:lstStyle>
            <a:lvl1pPr>
              <a:defRPr sz="605"/>
            </a:lvl1pPr>
            <a:lvl2pPr>
              <a:defRPr sz="495"/>
            </a:lvl2pPr>
            <a:lvl3pPr>
              <a:defRPr sz="468"/>
            </a:lvl3pPr>
            <a:lvl4pPr>
              <a:defRPr sz="413"/>
            </a:lvl4pPr>
            <a:lvl5pPr>
              <a:defRPr sz="413"/>
            </a:lvl5pPr>
            <a:lvl6pPr>
              <a:defRPr sz="413"/>
            </a:lvl6pPr>
            <a:lvl7pPr>
              <a:defRPr sz="413"/>
            </a:lvl7pPr>
            <a:lvl8pPr>
              <a:defRPr sz="413"/>
            </a:lvl8pPr>
            <a:lvl9pPr>
              <a:defRPr sz="4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643" y="3479742"/>
            <a:ext cx="4445938" cy="1450100"/>
          </a:xfrm>
        </p:spPr>
        <p:txBody>
          <a:bodyPr anchor="b"/>
          <a:lstStyle>
            <a:lvl1pPr marL="0" indent="0">
              <a:buNone/>
              <a:defRPr sz="605" b="1"/>
            </a:lvl1pPr>
            <a:lvl2pPr marL="116125" indent="0">
              <a:buNone/>
              <a:defRPr sz="495" b="1"/>
            </a:lvl2pPr>
            <a:lvl3pPr marL="232251" indent="0">
              <a:buNone/>
              <a:defRPr sz="468" b="1"/>
            </a:lvl3pPr>
            <a:lvl4pPr marL="348377" indent="0">
              <a:buNone/>
              <a:defRPr sz="413" b="1"/>
            </a:lvl4pPr>
            <a:lvl5pPr marL="464502" indent="0">
              <a:buNone/>
              <a:defRPr sz="413" b="1"/>
            </a:lvl5pPr>
            <a:lvl6pPr marL="580627" indent="0">
              <a:buNone/>
              <a:defRPr sz="413" b="1"/>
            </a:lvl6pPr>
            <a:lvl7pPr marL="696753" indent="0">
              <a:buNone/>
              <a:defRPr sz="413" b="1"/>
            </a:lvl7pPr>
            <a:lvl8pPr marL="812877" indent="0">
              <a:buNone/>
              <a:defRPr sz="413" b="1"/>
            </a:lvl8pPr>
            <a:lvl9pPr marL="929003" indent="0">
              <a:buNone/>
              <a:defRPr sz="413" b="1"/>
            </a:lvl9pPr>
          </a:lstStyle>
          <a:p>
            <a:pPr lvl="0"/>
            <a:r>
              <a:rPr lang="en-US"/>
              <a:t>Click to edit Master text styles</a:t>
            </a:r>
          </a:p>
        </p:txBody>
      </p:sp>
      <p:sp>
        <p:nvSpPr>
          <p:cNvPr id="6" name="Content Placeholder 5"/>
          <p:cNvSpPr>
            <a:spLocks noGrp="1"/>
          </p:cNvSpPr>
          <p:nvPr>
            <p:ph sz="quarter" idx="4"/>
          </p:nvPr>
        </p:nvSpPr>
        <p:spPr>
          <a:xfrm>
            <a:off x="5109643" y="4929842"/>
            <a:ext cx="4445938" cy="8956098"/>
          </a:xfrm>
        </p:spPr>
        <p:txBody>
          <a:bodyPr/>
          <a:lstStyle>
            <a:lvl1pPr>
              <a:defRPr sz="605"/>
            </a:lvl1pPr>
            <a:lvl2pPr>
              <a:defRPr sz="495"/>
            </a:lvl2pPr>
            <a:lvl3pPr>
              <a:defRPr sz="468"/>
            </a:lvl3pPr>
            <a:lvl4pPr>
              <a:defRPr sz="413"/>
            </a:lvl4pPr>
            <a:lvl5pPr>
              <a:defRPr sz="413"/>
            </a:lvl5pPr>
            <a:lvl6pPr>
              <a:defRPr sz="413"/>
            </a:lvl6pPr>
            <a:lvl7pPr>
              <a:defRPr sz="413"/>
            </a:lvl7pPr>
            <a:lvl8pPr>
              <a:defRPr sz="413"/>
            </a:lvl8pPr>
            <a:lvl9pPr>
              <a:defRPr sz="4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8B35D49-F173-12E8-C3F9-DEAD1B46739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C287612-03C4-7A4A-D8C5-B2A01AAEB8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FF1B7DD-53F2-F702-BE9B-1F342316CBF2}"/>
              </a:ext>
            </a:extLst>
          </p:cNvPr>
          <p:cNvSpPr>
            <a:spLocks noGrp="1" noChangeArrowheads="1"/>
          </p:cNvSpPr>
          <p:nvPr>
            <p:ph type="sldNum" sz="quarter" idx="12"/>
          </p:nvPr>
        </p:nvSpPr>
        <p:spPr>
          <a:ln/>
        </p:spPr>
        <p:txBody>
          <a:bodyPr/>
          <a:lstStyle>
            <a:lvl1pPr>
              <a:defRPr/>
            </a:lvl1pPr>
          </a:lstStyle>
          <a:p>
            <a:pPr>
              <a:defRPr/>
            </a:pPr>
            <a:fld id="{76C87B52-561F-9C41-984D-B5EFA497F43F}" type="slidenum">
              <a:rPr lang="en-AU" altLang="en-US"/>
              <a:pPr>
                <a:defRPr/>
              </a:pPr>
              <a:t>‹#›</a:t>
            </a:fld>
            <a:endParaRPr lang="en-AU" altLang="en-US"/>
          </a:p>
        </p:txBody>
      </p:sp>
    </p:spTree>
    <p:extLst>
      <p:ext uri="{BB962C8B-B14F-4D97-AF65-F5344CB8AC3E}">
        <p14:creationId xmlns:p14="http://schemas.microsoft.com/office/powerpoint/2010/main" val="356330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70FB6F9-25B9-E636-D2B5-260CC7E1052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8A53FD0-4189-C75A-E0FF-16DC12FDA3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2E2D901-BFB9-1C37-B698-B6322D9E0B80}"/>
              </a:ext>
            </a:extLst>
          </p:cNvPr>
          <p:cNvSpPr>
            <a:spLocks noGrp="1" noChangeArrowheads="1"/>
          </p:cNvSpPr>
          <p:nvPr>
            <p:ph type="sldNum" sz="quarter" idx="12"/>
          </p:nvPr>
        </p:nvSpPr>
        <p:spPr>
          <a:ln/>
        </p:spPr>
        <p:txBody>
          <a:bodyPr/>
          <a:lstStyle>
            <a:lvl1pPr>
              <a:defRPr/>
            </a:lvl1pPr>
          </a:lstStyle>
          <a:p>
            <a:pPr>
              <a:defRPr/>
            </a:pPr>
            <a:fld id="{61919DCB-6F0F-C347-A536-0D90066752D8}" type="slidenum">
              <a:rPr lang="en-AU" altLang="en-US"/>
              <a:pPr>
                <a:defRPr/>
              </a:pPr>
              <a:t>‹#›</a:t>
            </a:fld>
            <a:endParaRPr lang="en-AU" altLang="en-US"/>
          </a:p>
        </p:txBody>
      </p:sp>
    </p:spTree>
    <p:extLst>
      <p:ext uri="{BB962C8B-B14F-4D97-AF65-F5344CB8AC3E}">
        <p14:creationId xmlns:p14="http://schemas.microsoft.com/office/powerpoint/2010/main" val="301610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9580E18-DB84-DA49-AE6C-9D323D5B0A9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35AC4F7-4050-D651-E24E-6CA018DA18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E7B1A47-8B13-8A93-E9CA-C554FA41A95E}"/>
              </a:ext>
            </a:extLst>
          </p:cNvPr>
          <p:cNvSpPr>
            <a:spLocks noGrp="1" noChangeArrowheads="1"/>
          </p:cNvSpPr>
          <p:nvPr>
            <p:ph type="sldNum" sz="quarter" idx="12"/>
          </p:nvPr>
        </p:nvSpPr>
        <p:spPr>
          <a:ln/>
        </p:spPr>
        <p:txBody>
          <a:bodyPr/>
          <a:lstStyle>
            <a:lvl1pPr>
              <a:defRPr/>
            </a:lvl1pPr>
          </a:lstStyle>
          <a:p>
            <a:pPr>
              <a:defRPr/>
            </a:pPr>
            <a:fld id="{B5DB252B-6730-7243-9581-0DC43D1B3530}" type="slidenum">
              <a:rPr lang="en-AU" altLang="en-US"/>
              <a:pPr>
                <a:defRPr/>
              </a:pPr>
              <a:t>‹#›</a:t>
            </a:fld>
            <a:endParaRPr lang="en-AU" altLang="en-US"/>
          </a:p>
        </p:txBody>
      </p:sp>
    </p:spTree>
    <p:extLst>
      <p:ext uri="{BB962C8B-B14F-4D97-AF65-F5344CB8AC3E}">
        <p14:creationId xmlns:p14="http://schemas.microsoft.com/office/powerpoint/2010/main" val="116741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819" y="618802"/>
            <a:ext cx="3309252" cy="2634110"/>
          </a:xfrm>
        </p:spPr>
        <p:txBody>
          <a:bodyPr anchor="b"/>
          <a:lstStyle>
            <a:lvl1pPr algn="l">
              <a:defRPr sz="495" b="1"/>
            </a:lvl1pPr>
          </a:lstStyle>
          <a:p>
            <a:r>
              <a:rPr lang="en-US"/>
              <a:t>Click to edit Master title style</a:t>
            </a:r>
          </a:p>
        </p:txBody>
      </p:sp>
      <p:sp>
        <p:nvSpPr>
          <p:cNvPr id="3" name="Content Placeholder 2"/>
          <p:cNvSpPr>
            <a:spLocks noGrp="1"/>
          </p:cNvSpPr>
          <p:nvPr>
            <p:ph idx="1"/>
          </p:nvPr>
        </p:nvSpPr>
        <p:spPr>
          <a:xfrm>
            <a:off x="3932636" y="618803"/>
            <a:ext cx="5622946" cy="13267138"/>
          </a:xfrm>
        </p:spPr>
        <p:txBody>
          <a:bodyPr/>
          <a:lstStyle>
            <a:lvl1pPr>
              <a:defRPr sz="825"/>
            </a:lvl1pPr>
            <a:lvl2pPr>
              <a:defRPr sz="715"/>
            </a:lvl2pPr>
            <a:lvl3pPr>
              <a:defRPr sz="605"/>
            </a:lvl3pPr>
            <a:lvl4pPr>
              <a:defRPr sz="495"/>
            </a:lvl4pPr>
            <a:lvl5pPr>
              <a:defRPr sz="495"/>
            </a:lvl5pPr>
            <a:lvl6pPr>
              <a:defRPr sz="495"/>
            </a:lvl6pPr>
            <a:lvl7pPr>
              <a:defRPr sz="495"/>
            </a:lvl7pPr>
            <a:lvl8pPr>
              <a:defRPr sz="495"/>
            </a:lvl8pPr>
            <a:lvl9pPr>
              <a:defRPr sz="49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819" y="3252912"/>
            <a:ext cx="3309252" cy="10633030"/>
          </a:xfrm>
        </p:spPr>
        <p:txBody>
          <a:bodyPr/>
          <a:lstStyle>
            <a:lvl1pPr marL="0" indent="0">
              <a:buNone/>
              <a:defRPr sz="358"/>
            </a:lvl1pPr>
            <a:lvl2pPr marL="116125" indent="0">
              <a:buNone/>
              <a:defRPr sz="303"/>
            </a:lvl2pPr>
            <a:lvl3pPr marL="232251" indent="0">
              <a:buNone/>
              <a:defRPr sz="248"/>
            </a:lvl3pPr>
            <a:lvl4pPr marL="348377" indent="0">
              <a:buNone/>
              <a:defRPr sz="220"/>
            </a:lvl4pPr>
            <a:lvl5pPr marL="464502" indent="0">
              <a:buNone/>
              <a:defRPr sz="220"/>
            </a:lvl5pPr>
            <a:lvl6pPr marL="580627" indent="0">
              <a:buNone/>
              <a:defRPr sz="220"/>
            </a:lvl6pPr>
            <a:lvl7pPr marL="696753" indent="0">
              <a:buNone/>
              <a:defRPr sz="220"/>
            </a:lvl7pPr>
            <a:lvl8pPr marL="812877" indent="0">
              <a:buNone/>
              <a:defRPr sz="220"/>
            </a:lvl8pPr>
            <a:lvl9pPr marL="929003" indent="0">
              <a:buNone/>
              <a:defRPr sz="220"/>
            </a:lvl9pPr>
          </a:lstStyle>
          <a:p>
            <a:pPr lvl="0"/>
            <a:r>
              <a:rPr lang="en-US"/>
              <a:t>Click to edit Master text styles</a:t>
            </a:r>
          </a:p>
        </p:txBody>
      </p:sp>
      <p:sp>
        <p:nvSpPr>
          <p:cNvPr id="5" name="Rectangle 4">
            <a:extLst>
              <a:ext uri="{FF2B5EF4-FFF2-40B4-BE49-F238E27FC236}">
                <a16:creationId xmlns:a16="http://schemas.microsoft.com/office/drawing/2014/main" id="{A90934A9-2AC5-B58E-E3DC-30D6DEC143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B644BDF-3B26-BDEE-9378-17FBCC9970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B55C83D-ED75-DC9B-41A6-087352E9208A}"/>
              </a:ext>
            </a:extLst>
          </p:cNvPr>
          <p:cNvSpPr>
            <a:spLocks noGrp="1" noChangeArrowheads="1"/>
          </p:cNvSpPr>
          <p:nvPr>
            <p:ph type="sldNum" sz="quarter" idx="12"/>
          </p:nvPr>
        </p:nvSpPr>
        <p:spPr>
          <a:ln/>
        </p:spPr>
        <p:txBody>
          <a:bodyPr/>
          <a:lstStyle>
            <a:lvl1pPr>
              <a:defRPr/>
            </a:lvl1pPr>
          </a:lstStyle>
          <a:p>
            <a:pPr>
              <a:defRPr/>
            </a:pPr>
            <a:fld id="{2488AE64-4B3B-2B46-9A27-E2B4CF5A692C}" type="slidenum">
              <a:rPr lang="en-AU" altLang="en-US"/>
              <a:pPr>
                <a:defRPr/>
              </a:pPr>
              <a:t>‹#›</a:t>
            </a:fld>
            <a:endParaRPr lang="en-AU" altLang="en-US"/>
          </a:p>
        </p:txBody>
      </p:sp>
    </p:spTree>
    <p:extLst>
      <p:ext uri="{BB962C8B-B14F-4D97-AF65-F5344CB8AC3E}">
        <p14:creationId xmlns:p14="http://schemas.microsoft.com/office/powerpoint/2010/main" val="234629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358" y="10881673"/>
            <a:ext cx="6035040" cy="1284339"/>
          </a:xfrm>
        </p:spPr>
        <p:txBody>
          <a:bodyPr anchor="b"/>
          <a:lstStyle>
            <a:lvl1pPr algn="l">
              <a:defRPr sz="495" b="1"/>
            </a:lvl1pPr>
          </a:lstStyle>
          <a:p>
            <a:r>
              <a:rPr lang="en-US"/>
              <a:t>Click to edit Master title style</a:t>
            </a:r>
          </a:p>
        </p:txBody>
      </p:sp>
      <p:sp>
        <p:nvSpPr>
          <p:cNvPr id="3" name="Picture Placeholder 2"/>
          <p:cNvSpPr>
            <a:spLocks noGrp="1"/>
          </p:cNvSpPr>
          <p:nvPr>
            <p:ph type="pic" idx="1"/>
          </p:nvPr>
        </p:nvSpPr>
        <p:spPr>
          <a:xfrm>
            <a:off x="1971358" y="1389030"/>
            <a:ext cx="6035040" cy="9326880"/>
          </a:xfrm>
        </p:spPr>
        <p:txBody>
          <a:bodyPr/>
          <a:lstStyle>
            <a:lvl1pPr marL="0" indent="0">
              <a:buNone/>
              <a:defRPr sz="825"/>
            </a:lvl1pPr>
            <a:lvl2pPr marL="116125" indent="0">
              <a:buNone/>
              <a:defRPr sz="715"/>
            </a:lvl2pPr>
            <a:lvl3pPr marL="232251" indent="0">
              <a:buNone/>
              <a:defRPr sz="605"/>
            </a:lvl3pPr>
            <a:lvl4pPr marL="348377" indent="0">
              <a:buNone/>
              <a:defRPr sz="495"/>
            </a:lvl4pPr>
            <a:lvl5pPr marL="464502" indent="0">
              <a:buNone/>
              <a:defRPr sz="495"/>
            </a:lvl5pPr>
            <a:lvl6pPr marL="580627" indent="0">
              <a:buNone/>
              <a:defRPr sz="495"/>
            </a:lvl6pPr>
            <a:lvl7pPr marL="696753" indent="0">
              <a:buNone/>
              <a:defRPr sz="495"/>
            </a:lvl7pPr>
            <a:lvl8pPr marL="812877" indent="0">
              <a:buNone/>
              <a:defRPr sz="495"/>
            </a:lvl8pPr>
            <a:lvl9pPr marL="929003" indent="0">
              <a:buNone/>
              <a:defRPr sz="495"/>
            </a:lvl9pPr>
          </a:lstStyle>
          <a:p>
            <a:pPr lvl="0"/>
            <a:endParaRPr lang="en-US" noProof="0"/>
          </a:p>
        </p:txBody>
      </p:sp>
      <p:sp>
        <p:nvSpPr>
          <p:cNvPr id="4" name="Text Placeholder 3"/>
          <p:cNvSpPr>
            <a:spLocks noGrp="1"/>
          </p:cNvSpPr>
          <p:nvPr>
            <p:ph type="body" sz="half" idx="2"/>
          </p:nvPr>
        </p:nvSpPr>
        <p:spPr>
          <a:xfrm>
            <a:off x="1971358" y="12166012"/>
            <a:ext cx="6035040" cy="1824621"/>
          </a:xfrm>
        </p:spPr>
        <p:txBody>
          <a:bodyPr/>
          <a:lstStyle>
            <a:lvl1pPr marL="0" indent="0">
              <a:buNone/>
              <a:defRPr sz="358"/>
            </a:lvl1pPr>
            <a:lvl2pPr marL="116125" indent="0">
              <a:buNone/>
              <a:defRPr sz="303"/>
            </a:lvl2pPr>
            <a:lvl3pPr marL="232251" indent="0">
              <a:buNone/>
              <a:defRPr sz="248"/>
            </a:lvl3pPr>
            <a:lvl4pPr marL="348377" indent="0">
              <a:buNone/>
              <a:defRPr sz="220"/>
            </a:lvl4pPr>
            <a:lvl5pPr marL="464502" indent="0">
              <a:buNone/>
              <a:defRPr sz="220"/>
            </a:lvl5pPr>
            <a:lvl6pPr marL="580627" indent="0">
              <a:buNone/>
              <a:defRPr sz="220"/>
            </a:lvl6pPr>
            <a:lvl7pPr marL="696753" indent="0">
              <a:buNone/>
              <a:defRPr sz="220"/>
            </a:lvl7pPr>
            <a:lvl8pPr marL="812877" indent="0">
              <a:buNone/>
              <a:defRPr sz="220"/>
            </a:lvl8pPr>
            <a:lvl9pPr marL="929003" indent="0">
              <a:buNone/>
              <a:defRPr sz="220"/>
            </a:lvl9pPr>
          </a:lstStyle>
          <a:p>
            <a:pPr lvl="0"/>
            <a:r>
              <a:rPr lang="en-US"/>
              <a:t>Click to edit Master text styles</a:t>
            </a:r>
          </a:p>
        </p:txBody>
      </p:sp>
      <p:sp>
        <p:nvSpPr>
          <p:cNvPr id="5" name="Rectangle 4">
            <a:extLst>
              <a:ext uri="{FF2B5EF4-FFF2-40B4-BE49-F238E27FC236}">
                <a16:creationId xmlns:a16="http://schemas.microsoft.com/office/drawing/2014/main" id="{6761E35F-C9A0-DFAC-768D-A42DFFEC533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7E8CBD8-6FFF-DD13-7F11-B663D9079C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042AD14-E990-44C0-3F51-9C7D5989A01D}"/>
              </a:ext>
            </a:extLst>
          </p:cNvPr>
          <p:cNvSpPr>
            <a:spLocks noGrp="1" noChangeArrowheads="1"/>
          </p:cNvSpPr>
          <p:nvPr>
            <p:ph type="sldNum" sz="quarter" idx="12"/>
          </p:nvPr>
        </p:nvSpPr>
        <p:spPr>
          <a:ln/>
        </p:spPr>
        <p:txBody>
          <a:bodyPr/>
          <a:lstStyle>
            <a:lvl1pPr>
              <a:defRPr/>
            </a:lvl1pPr>
          </a:lstStyle>
          <a:p>
            <a:pPr>
              <a:defRPr/>
            </a:pPr>
            <a:fld id="{C0789AA1-FA30-B744-96D1-A326EE264FDC}" type="slidenum">
              <a:rPr lang="en-AU" altLang="en-US"/>
              <a:pPr>
                <a:defRPr/>
              </a:pPr>
              <a:t>‹#›</a:t>
            </a:fld>
            <a:endParaRPr lang="en-AU" altLang="en-US"/>
          </a:p>
        </p:txBody>
      </p:sp>
    </p:spTree>
    <p:extLst>
      <p:ext uri="{BB962C8B-B14F-4D97-AF65-F5344CB8AC3E}">
        <p14:creationId xmlns:p14="http://schemas.microsoft.com/office/powerpoint/2010/main" val="149787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83649D-6488-F442-FFCD-837CCE0F2A12}"/>
              </a:ext>
            </a:extLst>
          </p:cNvPr>
          <p:cNvSpPr>
            <a:spLocks noGrp="1" noChangeArrowheads="1"/>
          </p:cNvSpPr>
          <p:nvPr>
            <p:ph type="title"/>
          </p:nvPr>
        </p:nvSpPr>
        <p:spPr bwMode="auto">
          <a:xfrm>
            <a:off x="754380" y="1381760"/>
            <a:ext cx="854964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955" tIns="208978" rIns="417955" bIns="208978"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59F06377-4A2C-334E-26A9-8ECD8D0A8485}"/>
              </a:ext>
            </a:extLst>
          </p:cNvPr>
          <p:cNvSpPr>
            <a:spLocks noGrp="1" noChangeArrowheads="1"/>
          </p:cNvSpPr>
          <p:nvPr>
            <p:ph type="body" idx="1"/>
          </p:nvPr>
        </p:nvSpPr>
        <p:spPr bwMode="auto">
          <a:xfrm>
            <a:off x="754380" y="4490720"/>
            <a:ext cx="8549640" cy="9326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955" tIns="208978" rIns="417955" bIns="208978"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A6AB9513-F961-3993-9687-9D3204180831}"/>
              </a:ext>
            </a:extLst>
          </p:cNvPr>
          <p:cNvSpPr>
            <a:spLocks noGrp="1" noChangeArrowheads="1"/>
          </p:cNvSpPr>
          <p:nvPr>
            <p:ph type="dt" sz="half" idx="2"/>
          </p:nvPr>
        </p:nvSpPr>
        <p:spPr bwMode="auto">
          <a:xfrm>
            <a:off x="754380" y="14163040"/>
            <a:ext cx="2095500" cy="1036320"/>
          </a:xfrm>
          <a:prstGeom prst="rect">
            <a:avLst/>
          </a:prstGeom>
          <a:noFill/>
          <a:ln w="9525">
            <a:noFill/>
            <a:miter lim="800000"/>
            <a:headEnd/>
            <a:tailEnd/>
          </a:ln>
          <a:effectLst/>
        </p:spPr>
        <p:txBody>
          <a:bodyPr vert="horz" wrap="square" lIns="417955" tIns="208978" rIns="417955" bIns="208978" numCol="1" anchor="t" anchorCtr="0" compatLnSpc="1">
            <a:prstTxWarp prst="textNoShape">
              <a:avLst/>
            </a:prstTxWarp>
          </a:bodyPr>
          <a:lstStyle>
            <a:lvl1pPr>
              <a:defRPr sz="1760">
                <a:latin typeface="Times" charset="0"/>
                <a:ea typeface="+mn-ea"/>
              </a:defRPr>
            </a:lvl1pPr>
          </a:lstStyle>
          <a:p>
            <a:pPr>
              <a:defRPr/>
            </a:pPr>
            <a:endParaRPr lang="en-US"/>
          </a:p>
        </p:txBody>
      </p:sp>
      <p:sp>
        <p:nvSpPr>
          <p:cNvPr id="1029" name="Rectangle 5">
            <a:extLst>
              <a:ext uri="{FF2B5EF4-FFF2-40B4-BE49-F238E27FC236}">
                <a16:creationId xmlns:a16="http://schemas.microsoft.com/office/drawing/2014/main" id="{646D61AD-3D6E-0A41-EC82-E119FCEB9026}"/>
              </a:ext>
            </a:extLst>
          </p:cNvPr>
          <p:cNvSpPr>
            <a:spLocks noGrp="1" noChangeArrowheads="1"/>
          </p:cNvSpPr>
          <p:nvPr>
            <p:ph type="ftr" sz="quarter" idx="3"/>
          </p:nvPr>
        </p:nvSpPr>
        <p:spPr bwMode="auto">
          <a:xfrm>
            <a:off x="3436620" y="14163040"/>
            <a:ext cx="3185160" cy="1036320"/>
          </a:xfrm>
          <a:prstGeom prst="rect">
            <a:avLst/>
          </a:prstGeom>
          <a:noFill/>
          <a:ln w="9525">
            <a:noFill/>
            <a:miter lim="800000"/>
            <a:headEnd/>
            <a:tailEnd/>
          </a:ln>
          <a:effectLst/>
        </p:spPr>
        <p:txBody>
          <a:bodyPr vert="horz" wrap="square" lIns="417955" tIns="208978" rIns="417955" bIns="208978" numCol="1" anchor="t" anchorCtr="0" compatLnSpc="1">
            <a:prstTxWarp prst="textNoShape">
              <a:avLst/>
            </a:prstTxWarp>
          </a:bodyPr>
          <a:lstStyle>
            <a:lvl1pPr algn="ctr">
              <a:defRPr sz="1760">
                <a:latin typeface="Times" charset="0"/>
                <a:ea typeface="+mn-ea"/>
              </a:defRPr>
            </a:lvl1pPr>
          </a:lstStyle>
          <a:p>
            <a:pPr>
              <a:defRPr/>
            </a:pPr>
            <a:endParaRPr lang="en-US"/>
          </a:p>
        </p:txBody>
      </p:sp>
      <p:sp>
        <p:nvSpPr>
          <p:cNvPr id="1030" name="Rectangle 6">
            <a:extLst>
              <a:ext uri="{FF2B5EF4-FFF2-40B4-BE49-F238E27FC236}">
                <a16:creationId xmlns:a16="http://schemas.microsoft.com/office/drawing/2014/main" id="{E7E308F3-61F5-E635-7E83-1E2DB402A872}"/>
              </a:ext>
            </a:extLst>
          </p:cNvPr>
          <p:cNvSpPr>
            <a:spLocks noGrp="1" noChangeArrowheads="1"/>
          </p:cNvSpPr>
          <p:nvPr>
            <p:ph type="sldNum" sz="quarter" idx="4"/>
          </p:nvPr>
        </p:nvSpPr>
        <p:spPr bwMode="auto">
          <a:xfrm>
            <a:off x="7208520" y="14163040"/>
            <a:ext cx="2095500" cy="1036320"/>
          </a:xfrm>
          <a:prstGeom prst="rect">
            <a:avLst/>
          </a:prstGeom>
          <a:noFill/>
          <a:ln w="9525">
            <a:noFill/>
            <a:miter lim="800000"/>
            <a:headEnd/>
            <a:tailEnd/>
          </a:ln>
          <a:effectLst/>
        </p:spPr>
        <p:txBody>
          <a:bodyPr vert="horz" wrap="square" lIns="417955" tIns="208978" rIns="417955" bIns="208978" numCol="1" anchor="t" anchorCtr="0" compatLnSpc="1">
            <a:prstTxWarp prst="textNoShape">
              <a:avLst/>
            </a:prstTxWarp>
          </a:bodyPr>
          <a:lstStyle>
            <a:lvl1pPr algn="r">
              <a:defRPr sz="1760" smtClean="0"/>
            </a:lvl1pPr>
          </a:lstStyle>
          <a:p>
            <a:pPr>
              <a:defRPr/>
            </a:pPr>
            <a:fld id="{ABFDC679-3CD6-554F-9D56-735BDC648338}" type="slidenum">
              <a:rPr lang="en-AU" altLang="en-US"/>
              <a:pPr>
                <a:defRPr/>
              </a:pPr>
              <a:t>‹#›</a:t>
            </a:fld>
            <a:endParaRPr lang="en-AU" altLang="en-US"/>
          </a:p>
        </p:txBody>
      </p:sp>
      <p:sp>
        <p:nvSpPr>
          <p:cNvPr id="1031" name="Rectangle 7">
            <a:extLst>
              <a:ext uri="{FF2B5EF4-FFF2-40B4-BE49-F238E27FC236}">
                <a16:creationId xmlns:a16="http://schemas.microsoft.com/office/drawing/2014/main" id="{B339D03D-0011-5F1D-2A39-10032997DD5C}"/>
              </a:ext>
            </a:extLst>
          </p:cNvPr>
          <p:cNvSpPr>
            <a:spLocks noChangeArrowheads="1"/>
          </p:cNvSpPr>
          <p:nvPr userDrawn="1"/>
        </p:nvSpPr>
        <p:spPr bwMode="auto">
          <a:xfrm>
            <a:off x="0" y="0"/>
            <a:ext cx="10058400" cy="15544800"/>
          </a:xfrm>
          <a:prstGeom prst="rect">
            <a:avLst/>
          </a:prstGeom>
          <a:noFill/>
          <a:ln w="25400">
            <a:solidFill>
              <a:schemeClr val="tx1"/>
            </a:solidFill>
            <a:miter lim="800000"/>
            <a:headEnd/>
            <a:tailEnd/>
          </a:ln>
        </p:spPr>
        <p:txBody>
          <a:bodyPr wrap="none" lIns="23225" tIns="11612" rIns="23225" bIns="11612" anchor="ctr"/>
          <a:lstStyle>
            <a:lvl1pPr>
              <a:defRPr sz="2200">
                <a:solidFill>
                  <a:schemeClr val="tx1"/>
                </a:solidFill>
                <a:latin typeface="Times" charset="0"/>
                <a:ea typeface="MS PGothic" pitchFamily="34" charset="-128"/>
              </a:defRPr>
            </a:lvl1pPr>
            <a:lvl2pPr marL="742950" indent="-285750">
              <a:defRPr sz="2200">
                <a:solidFill>
                  <a:schemeClr val="tx1"/>
                </a:solidFill>
                <a:latin typeface="Times" charset="0"/>
                <a:ea typeface="MS PGothic" pitchFamily="34" charset="-128"/>
              </a:defRPr>
            </a:lvl2pPr>
            <a:lvl3pPr marL="1143000" indent="-228600">
              <a:defRPr sz="2200">
                <a:solidFill>
                  <a:schemeClr val="tx1"/>
                </a:solidFill>
                <a:latin typeface="Times" charset="0"/>
                <a:ea typeface="MS PGothic" pitchFamily="34" charset="-128"/>
              </a:defRPr>
            </a:lvl3pPr>
            <a:lvl4pPr marL="1600200" indent="-228600">
              <a:defRPr sz="2200">
                <a:solidFill>
                  <a:schemeClr val="tx1"/>
                </a:solidFill>
                <a:latin typeface="Times" charset="0"/>
                <a:ea typeface="MS PGothic" pitchFamily="34" charset="-128"/>
              </a:defRPr>
            </a:lvl4pPr>
            <a:lvl5pPr marL="2057400" indent="-228600">
              <a:defRPr sz="2200">
                <a:solidFill>
                  <a:schemeClr val="tx1"/>
                </a:solidFill>
                <a:latin typeface="Times" charset="0"/>
                <a:ea typeface="MS PGothic" pitchFamily="34" charset="-128"/>
              </a:defRPr>
            </a:lvl5pPr>
            <a:lvl6pPr marL="2514600" indent="-228600" eaLnBrk="0" fontAlgn="base" hangingPunct="0">
              <a:spcBef>
                <a:spcPct val="0"/>
              </a:spcBef>
              <a:spcAft>
                <a:spcPct val="0"/>
              </a:spcAft>
              <a:defRPr sz="2200">
                <a:solidFill>
                  <a:schemeClr val="tx1"/>
                </a:solidFill>
                <a:latin typeface="Times" charset="0"/>
                <a:ea typeface="MS PGothic" pitchFamily="34" charset="-128"/>
              </a:defRPr>
            </a:lvl6pPr>
            <a:lvl7pPr marL="2971800" indent="-228600" eaLnBrk="0" fontAlgn="base" hangingPunct="0">
              <a:spcBef>
                <a:spcPct val="0"/>
              </a:spcBef>
              <a:spcAft>
                <a:spcPct val="0"/>
              </a:spcAft>
              <a:defRPr sz="2200">
                <a:solidFill>
                  <a:schemeClr val="tx1"/>
                </a:solidFill>
                <a:latin typeface="Times" charset="0"/>
                <a:ea typeface="MS PGothic" pitchFamily="34" charset="-128"/>
              </a:defRPr>
            </a:lvl7pPr>
            <a:lvl8pPr marL="3429000" indent="-228600" eaLnBrk="0" fontAlgn="base" hangingPunct="0">
              <a:spcBef>
                <a:spcPct val="0"/>
              </a:spcBef>
              <a:spcAft>
                <a:spcPct val="0"/>
              </a:spcAft>
              <a:defRPr sz="2200">
                <a:solidFill>
                  <a:schemeClr val="tx1"/>
                </a:solidFill>
                <a:latin typeface="Times" charset="0"/>
                <a:ea typeface="MS PGothic" pitchFamily="34" charset="-128"/>
              </a:defRPr>
            </a:lvl8pPr>
            <a:lvl9pPr marL="3886200" indent="-228600" eaLnBrk="0" fontAlgn="base" hangingPunct="0">
              <a:spcBef>
                <a:spcPct val="0"/>
              </a:spcBef>
              <a:spcAft>
                <a:spcPct val="0"/>
              </a:spcAft>
              <a:defRPr sz="2200">
                <a:solidFill>
                  <a:schemeClr val="tx1"/>
                </a:solidFill>
                <a:latin typeface="Times" charset="0"/>
                <a:ea typeface="MS PGothic" pitchFamily="34" charset="-128"/>
              </a:defRPr>
            </a:lvl9pPr>
          </a:lstStyle>
          <a:p>
            <a:pPr>
              <a:defRPr/>
            </a:pPr>
            <a:endParaRPr lang="en-US" altLang="en-US" sz="605"/>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49480" rtl="0" eaLnBrk="0" fontAlgn="base" hangingPunct="0">
        <a:spcBef>
          <a:spcPct val="0"/>
        </a:spcBef>
        <a:spcAft>
          <a:spcPct val="0"/>
        </a:spcAft>
        <a:defRPr sz="5528">
          <a:solidFill>
            <a:schemeClr val="tx2"/>
          </a:solidFill>
          <a:latin typeface="+mj-lt"/>
          <a:ea typeface="MS PGothic" pitchFamily="34" charset="-128"/>
          <a:cs typeface="+mj-cs"/>
        </a:defRPr>
      </a:lvl1pPr>
      <a:lvl2pPr algn="ctr" defTabSz="1149480" rtl="0" eaLnBrk="0" fontAlgn="base" hangingPunct="0">
        <a:spcBef>
          <a:spcPct val="0"/>
        </a:spcBef>
        <a:spcAft>
          <a:spcPct val="0"/>
        </a:spcAft>
        <a:defRPr sz="5528">
          <a:solidFill>
            <a:schemeClr val="tx2"/>
          </a:solidFill>
          <a:latin typeface="Times" charset="0"/>
          <a:ea typeface="MS PGothic" pitchFamily="34" charset="-128"/>
        </a:defRPr>
      </a:lvl2pPr>
      <a:lvl3pPr algn="ctr" defTabSz="1149480" rtl="0" eaLnBrk="0" fontAlgn="base" hangingPunct="0">
        <a:spcBef>
          <a:spcPct val="0"/>
        </a:spcBef>
        <a:spcAft>
          <a:spcPct val="0"/>
        </a:spcAft>
        <a:defRPr sz="5528">
          <a:solidFill>
            <a:schemeClr val="tx2"/>
          </a:solidFill>
          <a:latin typeface="Times" charset="0"/>
          <a:ea typeface="MS PGothic" pitchFamily="34" charset="-128"/>
        </a:defRPr>
      </a:lvl3pPr>
      <a:lvl4pPr algn="ctr" defTabSz="1149480" rtl="0" eaLnBrk="0" fontAlgn="base" hangingPunct="0">
        <a:spcBef>
          <a:spcPct val="0"/>
        </a:spcBef>
        <a:spcAft>
          <a:spcPct val="0"/>
        </a:spcAft>
        <a:defRPr sz="5528">
          <a:solidFill>
            <a:schemeClr val="tx2"/>
          </a:solidFill>
          <a:latin typeface="Times" charset="0"/>
          <a:ea typeface="MS PGothic" pitchFamily="34" charset="-128"/>
        </a:defRPr>
      </a:lvl4pPr>
      <a:lvl5pPr algn="ctr" defTabSz="1149480" rtl="0" eaLnBrk="0" fontAlgn="base" hangingPunct="0">
        <a:spcBef>
          <a:spcPct val="0"/>
        </a:spcBef>
        <a:spcAft>
          <a:spcPct val="0"/>
        </a:spcAft>
        <a:defRPr sz="5528">
          <a:solidFill>
            <a:schemeClr val="tx2"/>
          </a:solidFill>
          <a:latin typeface="Times" charset="0"/>
          <a:ea typeface="MS PGothic" pitchFamily="34" charset="-128"/>
        </a:defRPr>
      </a:lvl5pPr>
      <a:lvl6pPr marL="116125" algn="ctr" defTabSz="1149561" rtl="0" fontAlgn="base">
        <a:spcBef>
          <a:spcPct val="0"/>
        </a:spcBef>
        <a:spcAft>
          <a:spcPct val="0"/>
        </a:spcAft>
        <a:defRPr sz="5528">
          <a:solidFill>
            <a:schemeClr val="tx2"/>
          </a:solidFill>
          <a:latin typeface="Times" charset="0"/>
        </a:defRPr>
      </a:lvl6pPr>
      <a:lvl7pPr marL="232251" algn="ctr" defTabSz="1149561" rtl="0" fontAlgn="base">
        <a:spcBef>
          <a:spcPct val="0"/>
        </a:spcBef>
        <a:spcAft>
          <a:spcPct val="0"/>
        </a:spcAft>
        <a:defRPr sz="5528">
          <a:solidFill>
            <a:schemeClr val="tx2"/>
          </a:solidFill>
          <a:latin typeface="Times" charset="0"/>
        </a:defRPr>
      </a:lvl7pPr>
      <a:lvl8pPr marL="348377" algn="ctr" defTabSz="1149561" rtl="0" fontAlgn="base">
        <a:spcBef>
          <a:spcPct val="0"/>
        </a:spcBef>
        <a:spcAft>
          <a:spcPct val="0"/>
        </a:spcAft>
        <a:defRPr sz="5528">
          <a:solidFill>
            <a:schemeClr val="tx2"/>
          </a:solidFill>
          <a:latin typeface="Times" charset="0"/>
        </a:defRPr>
      </a:lvl8pPr>
      <a:lvl9pPr marL="464502" algn="ctr" defTabSz="1149561" rtl="0" fontAlgn="base">
        <a:spcBef>
          <a:spcPct val="0"/>
        </a:spcBef>
        <a:spcAft>
          <a:spcPct val="0"/>
        </a:spcAft>
        <a:defRPr sz="5528">
          <a:solidFill>
            <a:schemeClr val="tx2"/>
          </a:solidFill>
          <a:latin typeface="Times" charset="0"/>
        </a:defRPr>
      </a:lvl9pPr>
    </p:titleStyle>
    <p:bodyStyle>
      <a:lvl1pPr marL="430891" indent="-430891" algn="l" defTabSz="1149480" rtl="0" eaLnBrk="0" fontAlgn="base" hangingPunct="0">
        <a:spcBef>
          <a:spcPct val="20000"/>
        </a:spcBef>
        <a:spcAft>
          <a:spcPct val="0"/>
        </a:spcAft>
        <a:buChar char="•"/>
        <a:defRPr sz="4015">
          <a:solidFill>
            <a:schemeClr val="tx1"/>
          </a:solidFill>
          <a:latin typeface="+mn-lt"/>
          <a:ea typeface="MS PGothic" pitchFamily="34" charset="-128"/>
          <a:cs typeface="+mn-cs"/>
        </a:defRPr>
      </a:lvl1pPr>
      <a:lvl2pPr marL="933816" indent="-358858" algn="l" defTabSz="1149480" rtl="0" eaLnBrk="0" fontAlgn="base" hangingPunct="0">
        <a:spcBef>
          <a:spcPct val="20000"/>
        </a:spcBef>
        <a:spcAft>
          <a:spcPct val="0"/>
        </a:spcAft>
        <a:buChar char="–"/>
        <a:defRPr sz="3520">
          <a:solidFill>
            <a:schemeClr val="tx1"/>
          </a:solidFill>
          <a:latin typeface="+mn-lt"/>
          <a:ea typeface="MS PGothic" pitchFamily="34" charset="-128"/>
        </a:defRPr>
      </a:lvl2pPr>
      <a:lvl3pPr marL="1436741" indent="-287261" algn="l" defTabSz="1149480" rtl="0" eaLnBrk="0" fontAlgn="base" hangingPunct="0">
        <a:spcBef>
          <a:spcPct val="20000"/>
        </a:spcBef>
        <a:spcAft>
          <a:spcPct val="0"/>
        </a:spcAft>
        <a:buChar char="•"/>
        <a:defRPr sz="3025">
          <a:solidFill>
            <a:schemeClr val="tx1"/>
          </a:solidFill>
          <a:latin typeface="+mn-lt"/>
          <a:ea typeface="MS PGothic" pitchFamily="34" charset="-128"/>
        </a:defRPr>
      </a:lvl3pPr>
      <a:lvl4pPr marL="2011264" indent="-287261" algn="l" defTabSz="1149480" rtl="0" eaLnBrk="0" fontAlgn="base" hangingPunct="0">
        <a:spcBef>
          <a:spcPct val="20000"/>
        </a:spcBef>
        <a:spcAft>
          <a:spcPct val="0"/>
        </a:spcAft>
        <a:buChar char="–"/>
        <a:defRPr sz="2503">
          <a:solidFill>
            <a:schemeClr val="tx1"/>
          </a:solidFill>
          <a:latin typeface="+mn-lt"/>
          <a:ea typeface="MS PGothic" pitchFamily="34" charset="-128"/>
        </a:defRPr>
      </a:lvl4pPr>
      <a:lvl5pPr marL="2585786" indent="-286825" algn="l" defTabSz="1149480" rtl="0" eaLnBrk="0" fontAlgn="base" hangingPunct="0">
        <a:spcBef>
          <a:spcPct val="20000"/>
        </a:spcBef>
        <a:spcAft>
          <a:spcPct val="0"/>
        </a:spcAft>
        <a:buChar char="»"/>
        <a:defRPr sz="2503">
          <a:solidFill>
            <a:schemeClr val="tx1"/>
          </a:solidFill>
          <a:latin typeface="+mn-lt"/>
          <a:ea typeface="MS PGothic" pitchFamily="34" charset="-128"/>
        </a:defRPr>
      </a:lvl5pPr>
      <a:lvl6pPr marL="2701931" indent="-287088" algn="l" defTabSz="1149561" rtl="0" fontAlgn="base">
        <a:spcBef>
          <a:spcPct val="20000"/>
        </a:spcBef>
        <a:spcAft>
          <a:spcPct val="0"/>
        </a:spcAft>
        <a:buChar char="»"/>
        <a:defRPr sz="2503">
          <a:solidFill>
            <a:schemeClr val="tx1"/>
          </a:solidFill>
          <a:latin typeface="+mn-lt"/>
        </a:defRPr>
      </a:lvl6pPr>
      <a:lvl7pPr marL="2818057" indent="-287088" algn="l" defTabSz="1149561" rtl="0" fontAlgn="base">
        <a:spcBef>
          <a:spcPct val="20000"/>
        </a:spcBef>
        <a:spcAft>
          <a:spcPct val="0"/>
        </a:spcAft>
        <a:buChar char="»"/>
        <a:defRPr sz="2503">
          <a:solidFill>
            <a:schemeClr val="tx1"/>
          </a:solidFill>
          <a:latin typeface="+mn-lt"/>
        </a:defRPr>
      </a:lvl7pPr>
      <a:lvl8pPr marL="2934182" indent="-287088" algn="l" defTabSz="1149561" rtl="0" fontAlgn="base">
        <a:spcBef>
          <a:spcPct val="20000"/>
        </a:spcBef>
        <a:spcAft>
          <a:spcPct val="0"/>
        </a:spcAft>
        <a:buChar char="»"/>
        <a:defRPr sz="2503">
          <a:solidFill>
            <a:schemeClr val="tx1"/>
          </a:solidFill>
          <a:latin typeface="+mn-lt"/>
        </a:defRPr>
      </a:lvl8pPr>
      <a:lvl9pPr marL="3050307" indent="-287088" algn="l" defTabSz="1149561" rtl="0" fontAlgn="base">
        <a:spcBef>
          <a:spcPct val="20000"/>
        </a:spcBef>
        <a:spcAft>
          <a:spcPct val="0"/>
        </a:spcAft>
        <a:buChar char="»"/>
        <a:defRPr sz="2503">
          <a:solidFill>
            <a:schemeClr val="tx1"/>
          </a:solidFill>
          <a:latin typeface="+mn-lt"/>
        </a:defRPr>
      </a:lvl9pPr>
    </p:bodyStyle>
    <p:otherStyle>
      <a:defPPr>
        <a:defRPr lang="en-US"/>
      </a:defPPr>
      <a:lvl1pPr marL="0" algn="l" defTabSz="232251" rtl="0" eaLnBrk="1" latinLnBrk="0" hangingPunct="1">
        <a:defRPr sz="468" kern="1200">
          <a:solidFill>
            <a:schemeClr val="tx1"/>
          </a:solidFill>
          <a:latin typeface="+mn-lt"/>
          <a:ea typeface="+mn-ea"/>
          <a:cs typeface="+mn-cs"/>
        </a:defRPr>
      </a:lvl1pPr>
      <a:lvl2pPr marL="116125" algn="l" defTabSz="232251" rtl="0" eaLnBrk="1" latinLnBrk="0" hangingPunct="1">
        <a:defRPr sz="468" kern="1200">
          <a:solidFill>
            <a:schemeClr val="tx1"/>
          </a:solidFill>
          <a:latin typeface="+mn-lt"/>
          <a:ea typeface="+mn-ea"/>
          <a:cs typeface="+mn-cs"/>
        </a:defRPr>
      </a:lvl2pPr>
      <a:lvl3pPr marL="232251" algn="l" defTabSz="232251" rtl="0" eaLnBrk="1" latinLnBrk="0" hangingPunct="1">
        <a:defRPr sz="468" kern="1200">
          <a:solidFill>
            <a:schemeClr val="tx1"/>
          </a:solidFill>
          <a:latin typeface="+mn-lt"/>
          <a:ea typeface="+mn-ea"/>
          <a:cs typeface="+mn-cs"/>
        </a:defRPr>
      </a:lvl3pPr>
      <a:lvl4pPr marL="348377" algn="l" defTabSz="232251" rtl="0" eaLnBrk="1" latinLnBrk="0" hangingPunct="1">
        <a:defRPr sz="468" kern="1200">
          <a:solidFill>
            <a:schemeClr val="tx1"/>
          </a:solidFill>
          <a:latin typeface="+mn-lt"/>
          <a:ea typeface="+mn-ea"/>
          <a:cs typeface="+mn-cs"/>
        </a:defRPr>
      </a:lvl4pPr>
      <a:lvl5pPr marL="464502" algn="l" defTabSz="232251" rtl="0" eaLnBrk="1" latinLnBrk="0" hangingPunct="1">
        <a:defRPr sz="468" kern="1200">
          <a:solidFill>
            <a:schemeClr val="tx1"/>
          </a:solidFill>
          <a:latin typeface="+mn-lt"/>
          <a:ea typeface="+mn-ea"/>
          <a:cs typeface="+mn-cs"/>
        </a:defRPr>
      </a:lvl5pPr>
      <a:lvl6pPr marL="580627" algn="l" defTabSz="232251" rtl="0" eaLnBrk="1" latinLnBrk="0" hangingPunct="1">
        <a:defRPr sz="468" kern="1200">
          <a:solidFill>
            <a:schemeClr val="tx1"/>
          </a:solidFill>
          <a:latin typeface="+mn-lt"/>
          <a:ea typeface="+mn-ea"/>
          <a:cs typeface="+mn-cs"/>
        </a:defRPr>
      </a:lvl6pPr>
      <a:lvl7pPr marL="696753" algn="l" defTabSz="232251" rtl="0" eaLnBrk="1" latinLnBrk="0" hangingPunct="1">
        <a:defRPr sz="468" kern="1200">
          <a:solidFill>
            <a:schemeClr val="tx1"/>
          </a:solidFill>
          <a:latin typeface="+mn-lt"/>
          <a:ea typeface="+mn-ea"/>
          <a:cs typeface="+mn-cs"/>
        </a:defRPr>
      </a:lvl7pPr>
      <a:lvl8pPr marL="812877" algn="l" defTabSz="232251" rtl="0" eaLnBrk="1" latinLnBrk="0" hangingPunct="1">
        <a:defRPr sz="468" kern="1200">
          <a:solidFill>
            <a:schemeClr val="tx1"/>
          </a:solidFill>
          <a:latin typeface="+mn-lt"/>
          <a:ea typeface="+mn-ea"/>
          <a:cs typeface="+mn-cs"/>
        </a:defRPr>
      </a:lvl8pPr>
      <a:lvl9pPr marL="929003" algn="l" defTabSz="232251" rtl="0" eaLnBrk="1" latinLnBrk="0" hangingPunct="1">
        <a:defRPr sz="4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ww.edu/icit/services/ga-labs#tab_ServiceRequest"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a:extLst>
              <a:ext uri="{FF2B5EF4-FFF2-40B4-BE49-F238E27FC236}">
                <a16:creationId xmlns:a16="http://schemas.microsoft.com/office/drawing/2014/main" id="{72E6D1AA-C256-D693-9F3A-C2F9783477FD}"/>
              </a:ext>
            </a:extLst>
          </p:cNvPr>
          <p:cNvSpPr txBox="1">
            <a:spLocks noChangeArrowheads="1"/>
          </p:cNvSpPr>
          <p:nvPr/>
        </p:nvSpPr>
        <p:spPr bwMode="auto">
          <a:xfrm>
            <a:off x="296862" y="152400"/>
            <a:ext cx="9464675" cy="1830865"/>
          </a:xfrm>
          <a:prstGeom prst="rect">
            <a:avLst/>
          </a:prstGeom>
          <a:solidFill>
            <a:srgbClr val="3C00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57152" tIns="157152" rIns="157152" bIns="157152">
            <a:spAutoFit/>
          </a:bodyPr>
          <a:lstStyle>
            <a:lvl1pPr defTabSz="966788">
              <a:defRPr sz="2200">
                <a:solidFill>
                  <a:schemeClr val="tx1"/>
                </a:solidFill>
                <a:latin typeface="Times" pitchFamily="2" charset="0"/>
                <a:ea typeface="MS PGothic" panose="020B0600070205080204" pitchFamily="34" charset="-128"/>
              </a:defRPr>
            </a:lvl1pPr>
            <a:lvl2pPr marL="742950" indent="-285750" defTabSz="966788">
              <a:defRPr sz="2200">
                <a:solidFill>
                  <a:schemeClr val="tx1"/>
                </a:solidFill>
                <a:latin typeface="Times" pitchFamily="2" charset="0"/>
                <a:ea typeface="MS PGothic" panose="020B0600070205080204" pitchFamily="34" charset="-128"/>
              </a:defRPr>
            </a:lvl2pPr>
            <a:lvl3pPr marL="1143000" indent="-228600" defTabSz="966788">
              <a:defRPr sz="2200">
                <a:solidFill>
                  <a:schemeClr val="tx1"/>
                </a:solidFill>
                <a:latin typeface="Times" pitchFamily="2" charset="0"/>
                <a:ea typeface="MS PGothic" panose="020B0600070205080204" pitchFamily="34" charset="-128"/>
              </a:defRPr>
            </a:lvl3pPr>
            <a:lvl4pPr marL="1600200" indent="-228600" defTabSz="966788">
              <a:defRPr sz="2200">
                <a:solidFill>
                  <a:schemeClr val="tx1"/>
                </a:solidFill>
                <a:latin typeface="Times" pitchFamily="2" charset="0"/>
                <a:ea typeface="MS PGothic" panose="020B0600070205080204" pitchFamily="34" charset="-128"/>
              </a:defRPr>
            </a:lvl4pPr>
            <a:lvl5pPr marL="2057400" indent="-228600" defTabSz="966788">
              <a:defRPr sz="2200">
                <a:solidFill>
                  <a:schemeClr val="tx1"/>
                </a:solidFill>
                <a:latin typeface="Times" pitchFamily="2" charset="0"/>
                <a:ea typeface="MS PGothic" panose="020B0600070205080204" pitchFamily="34" charset="-128"/>
              </a:defRPr>
            </a:lvl5pPr>
            <a:lvl6pPr marL="25146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lgn="ctr"/>
            <a:r>
              <a:rPr lang="en-GB" altLang="en-US" sz="2805" b="1" dirty="0">
                <a:solidFill>
                  <a:schemeClr val="bg1"/>
                </a:solidFill>
                <a:latin typeface="Arial" panose="020B0604020202020204" pitchFamily="34" charset="0"/>
              </a:rPr>
              <a:t>Poster Title (</a:t>
            </a:r>
            <a:r>
              <a:rPr lang="en-AU" altLang="en-US" sz="2805" b="1" dirty="0">
                <a:solidFill>
                  <a:schemeClr val="bg1"/>
                </a:solidFill>
                <a:latin typeface="Arial" panose="020B0604020202020204" pitchFamily="34" charset="0"/>
              </a:rPr>
              <a:t>use minimum number of words)</a:t>
            </a:r>
          </a:p>
          <a:p>
            <a:pPr algn="ctr"/>
            <a:endParaRPr lang="en-GB" altLang="en-US" sz="1430" b="1" dirty="0">
              <a:solidFill>
                <a:srgbClr val="3C0066"/>
              </a:solidFill>
              <a:latin typeface="Arial" panose="020B0604020202020204" pitchFamily="34" charset="0"/>
            </a:endParaRPr>
          </a:p>
          <a:p>
            <a:pPr algn="ctr"/>
            <a:r>
              <a:rPr lang="en-GB" altLang="en-US" sz="2000" b="1" dirty="0">
                <a:solidFill>
                  <a:srgbClr val="FFFFFF"/>
                </a:solidFill>
                <a:latin typeface="Arial" panose="020B0604020202020204" pitchFamily="34" charset="0"/>
              </a:rPr>
              <a:t>Author(s) </a:t>
            </a:r>
            <a:br>
              <a:rPr lang="en-GB" altLang="en-US" sz="1800" b="1" dirty="0">
                <a:solidFill>
                  <a:srgbClr val="FFFFFF"/>
                </a:solidFill>
                <a:latin typeface="Arial" panose="020B0604020202020204" pitchFamily="34" charset="0"/>
              </a:rPr>
            </a:br>
            <a:r>
              <a:rPr lang="en-GB" altLang="en-US" sz="1800" b="1" dirty="0">
                <a:solidFill>
                  <a:srgbClr val="FFFFFF"/>
                </a:solidFill>
                <a:latin typeface="Arial" panose="020B0604020202020204" pitchFamily="34" charset="0"/>
              </a:rPr>
              <a:t>University of Wisconsin – Whitewater, Department of XXX</a:t>
            </a:r>
          </a:p>
          <a:p>
            <a:pPr algn="ctr"/>
            <a:r>
              <a:rPr lang="en-GB" altLang="en-US" sz="1800" b="1" dirty="0">
                <a:solidFill>
                  <a:srgbClr val="FFFFFF"/>
                </a:solidFill>
                <a:latin typeface="Arial" panose="020B0604020202020204" pitchFamily="34" charset="0"/>
              </a:rPr>
              <a:t>Course Based Undergraduate Research Project (CURE) in COMM 000</a:t>
            </a:r>
          </a:p>
        </p:txBody>
      </p:sp>
      <p:sp>
        <p:nvSpPr>
          <p:cNvPr id="13315" name="Rectangle 28">
            <a:extLst>
              <a:ext uri="{FF2B5EF4-FFF2-40B4-BE49-F238E27FC236}">
                <a16:creationId xmlns:a16="http://schemas.microsoft.com/office/drawing/2014/main" id="{8722908A-8FFF-5673-6EFA-A3AD5016F294}"/>
              </a:ext>
            </a:extLst>
          </p:cNvPr>
          <p:cNvSpPr>
            <a:spLocks noChangeArrowheads="1"/>
          </p:cNvSpPr>
          <p:nvPr/>
        </p:nvSpPr>
        <p:spPr bwMode="auto">
          <a:xfrm>
            <a:off x="278852" y="2114097"/>
            <a:ext cx="3016647" cy="19283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2000" b="1" dirty="0">
                <a:solidFill>
                  <a:srgbClr val="A50021"/>
                </a:solidFill>
                <a:latin typeface="Arial" panose="020B0604020202020204" pitchFamily="34" charset="0"/>
              </a:rPr>
              <a:t>Introduction</a:t>
            </a:r>
            <a:endParaRPr lang="en-US" altLang="en-US" sz="2000" dirty="0">
              <a:solidFill>
                <a:srgbClr val="A50021"/>
              </a:solidFill>
              <a:latin typeface="Arial" panose="020B0604020202020204" pitchFamily="34" charset="0"/>
            </a:endParaRPr>
          </a:p>
          <a:p>
            <a:pPr>
              <a:spcBef>
                <a:spcPct val="50000"/>
              </a:spcBef>
            </a:pPr>
            <a:r>
              <a:rPr lang="en-AU" altLang="en-US" sz="1400" dirty="0">
                <a:latin typeface="Arial" panose="020B0604020202020204" pitchFamily="34" charset="0"/>
              </a:rPr>
              <a:t>You will want to provide an introductory explanation to your work.  For example: What is the research topic/purpose, where was the research conducted, and what is the overall intent of the poster.</a:t>
            </a:r>
          </a:p>
        </p:txBody>
      </p:sp>
      <p:sp>
        <p:nvSpPr>
          <p:cNvPr id="13316" name="Rectangle 29">
            <a:extLst>
              <a:ext uri="{FF2B5EF4-FFF2-40B4-BE49-F238E27FC236}">
                <a16:creationId xmlns:a16="http://schemas.microsoft.com/office/drawing/2014/main" id="{692C09D1-EF00-4CC7-76A5-AF3B7FD9C996}"/>
              </a:ext>
            </a:extLst>
          </p:cNvPr>
          <p:cNvSpPr>
            <a:spLocks noChangeArrowheads="1"/>
          </p:cNvSpPr>
          <p:nvPr/>
        </p:nvSpPr>
        <p:spPr bwMode="auto">
          <a:xfrm>
            <a:off x="6735288" y="8565020"/>
            <a:ext cx="3016647" cy="177653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2000" b="1" dirty="0">
                <a:solidFill>
                  <a:srgbClr val="A50021"/>
                </a:solidFill>
                <a:latin typeface="Arial" panose="020B0604020202020204" pitchFamily="34" charset="0"/>
              </a:rPr>
              <a:t>Conclusion</a:t>
            </a:r>
          </a:p>
          <a:p>
            <a:pPr>
              <a:spcBef>
                <a:spcPct val="50000"/>
              </a:spcBef>
            </a:pPr>
            <a:r>
              <a:rPr lang="en-AU" altLang="en-US" sz="1400" dirty="0">
                <a:latin typeface="Arial" panose="020B0604020202020204" pitchFamily="34" charset="0"/>
              </a:rPr>
              <a:t>It is important to summarize your major findings (i.e., take-home messages) for your audience.  You can also include future directions here.</a:t>
            </a:r>
            <a:endParaRPr lang="en-US" altLang="en-US" sz="1400" b="1" dirty="0">
              <a:solidFill>
                <a:srgbClr val="A50021"/>
              </a:solidFill>
              <a:latin typeface="Arial" panose="020B0604020202020204" pitchFamily="34" charset="0"/>
            </a:endParaRPr>
          </a:p>
        </p:txBody>
      </p:sp>
      <p:sp>
        <p:nvSpPr>
          <p:cNvPr id="13317" name="Rectangle 30">
            <a:extLst>
              <a:ext uri="{FF2B5EF4-FFF2-40B4-BE49-F238E27FC236}">
                <a16:creationId xmlns:a16="http://schemas.microsoft.com/office/drawing/2014/main" id="{DB3D00ED-FFA9-AC31-E058-5BDAEA8246B8}"/>
              </a:ext>
            </a:extLst>
          </p:cNvPr>
          <p:cNvSpPr>
            <a:spLocks noChangeArrowheads="1"/>
          </p:cNvSpPr>
          <p:nvPr/>
        </p:nvSpPr>
        <p:spPr bwMode="auto">
          <a:xfrm>
            <a:off x="3522624" y="2058002"/>
            <a:ext cx="3016647" cy="395922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2000" b="1" dirty="0">
                <a:solidFill>
                  <a:srgbClr val="A50021"/>
                </a:solidFill>
                <a:latin typeface="Arial" panose="020B0604020202020204" pitchFamily="34" charset="0"/>
              </a:rPr>
              <a:t>Results</a:t>
            </a:r>
            <a:endParaRPr lang="en-US" altLang="en-US" sz="2000" dirty="0">
              <a:solidFill>
                <a:srgbClr val="A50021"/>
              </a:solidFill>
              <a:latin typeface="Arial" panose="020B0604020202020204" pitchFamily="34" charset="0"/>
            </a:endParaRPr>
          </a:p>
          <a:p>
            <a:pPr>
              <a:spcBef>
                <a:spcPct val="50000"/>
              </a:spcBef>
            </a:pPr>
            <a:r>
              <a:rPr lang="en-AU" altLang="en-US" sz="1400" dirty="0">
                <a:latin typeface="Arial" panose="020B0604020202020204" pitchFamily="34" charset="0"/>
              </a:rPr>
              <a:t>Your most important results should be placed in the upper </a:t>
            </a:r>
            <a:r>
              <a:rPr lang="en-AU" altLang="en-US" sz="1400" dirty="0" err="1">
                <a:latin typeface="Arial" panose="020B0604020202020204" pitchFamily="34" charset="0"/>
              </a:rPr>
              <a:t>center</a:t>
            </a:r>
            <a:r>
              <a:rPr lang="en-AU" altLang="en-US" sz="1400" dirty="0">
                <a:latin typeface="Arial" panose="020B0604020202020204" pitchFamily="34" charset="0"/>
              </a:rPr>
              <a:t> portion of the poster where they are most easily seen.</a:t>
            </a:r>
          </a:p>
          <a:p>
            <a:pPr>
              <a:spcBef>
                <a:spcPct val="50000"/>
              </a:spcBef>
            </a:pPr>
            <a:r>
              <a:rPr lang="en-AU" altLang="en-US" sz="1400" dirty="0">
                <a:latin typeface="Arial" panose="020B0604020202020204" pitchFamily="34" charset="0"/>
              </a:rPr>
              <a:t>Tips for Importing / inserting files:</a:t>
            </a:r>
          </a:p>
          <a:p>
            <a:pPr>
              <a:spcBef>
                <a:spcPct val="50000"/>
              </a:spcBef>
            </a:pPr>
            <a:r>
              <a:rPr lang="en-AU" altLang="en-US" sz="1400" dirty="0">
                <a:latin typeface="Arial" panose="020B0604020202020204" pitchFamily="34" charset="0"/>
              </a:rPr>
              <a:t>Images such as photographs, graphs, diagrams, logos, etc, can be added to the poster.</a:t>
            </a:r>
          </a:p>
          <a:p>
            <a:pPr>
              <a:spcBef>
                <a:spcPct val="50000"/>
              </a:spcBef>
            </a:pPr>
            <a:r>
              <a:rPr lang="en-AU" altLang="en-US" sz="1400" dirty="0">
                <a:latin typeface="Arial" panose="020B0604020202020204" pitchFamily="34" charset="0"/>
              </a:rPr>
              <a:t>To insert scanned images into your poster, go through the menus as follows: Insert / Picture / From File… then find the file on your computer, select it, and press OK.</a:t>
            </a:r>
          </a:p>
          <a:p>
            <a:pPr>
              <a:spcBef>
                <a:spcPct val="50000"/>
              </a:spcBef>
            </a:pPr>
            <a:r>
              <a:rPr lang="en-AU" altLang="en-US" sz="1400" dirty="0">
                <a:latin typeface="Arial" panose="020B0604020202020204" pitchFamily="34" charset="0"/>
              </a:rPr>
              <a:t>The best type of image file to insert is JPEG.</a:t>
            </a:r>
          </a:p>
        </p:txBody>
      </p:sp>
      <p:sp>
        <p:nvSpPr>
          <p:cNvPr id="13318" name="Rectangle 31">
            <a:extLst>
              <a:ext uri="{FF2B5EF4-FFF2-40B4-BE49-F238E27FC236}">
                <a16:creationId xmlns:a16="http://schemas.microsoft.com/office/drawing/2014/main" id="{E53614A1-1CF3-3639-AE90-9B4EB97AE1BB}"/>
              </a:ext>
            </a:extLst>
          </p:cNvPr>
          <p:cNvSpPr>
            <a:spLocks noChangeArrowheads="1"/>
          </p:cNvSpPr>
          <p:nvPr/>
        </p:nvSpPr>
        <p:spPr bwMode="auto">
          <a:xfrm>
            <a:off x="290315" y="10341558"/>
            <a:ext cx="3016647" cy="451079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marL="350838" indent="-350838">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US" altLang="en-US" sz="2000" b="1" dirty="0">
                <a:solidFill>
                  <a:srgbClr val="A50021"/>
                </a:solidFill>
                <a:latin typeface="Arial" panose="020B0604020202020204" pitchFamily="34" charset="0"/>
              </a:rPr>
              <a:t>Methods</a:t>
            </a:r>
            <a:endParaRPr lang="en-US" altLang="en-US" sz="2000" dirty="0">
              <a:solidFill>
                <a:srgbClr val="A50021"/>
              </a:solidFill>
              <a:latin typeface="Arial" panose="020B0604020202020204" pitchFamily="34" charset="0"/>
            </a:endParaRPr>
          </a:p>
          <a:p>
            <a:pPr>
              <a:spcBef>
                <a:spcPct val="50000"/>
              </a:spcBef>
              <a:buFont typeface="Wingdings" pitchFamily="2" charset="2"/>
              <a:buChar char="§"/>
            </a:pPr>
            <a:r>
              <a:rPr lang="en-AU" altLang="en-US" sz="1400" dirty="0">
                <a:latin typeface="Arial" panose="020B0604020202020204" pitchFamily="34" charset="0"/>
              </a:rPr>
              <a:t>Simplify everything, use bullet points if possible.</a:t>
            </a:r>
          </a:p>
          <a:p>
            <a:pPr>
              <a:spcBef>
                <a:spcPct val="50000"/>
              </a:spcBef>
              <a:buFont typeface="Wingdings" pitchFamily="2" charset="2"/>
              <a:buChar char="§"/>
            </a:pPr>
            <a:r>
              <a:rPr lang="en-AU" altLang="en-US" sz="1400" dirty="0">
                <a:latin typeface="Arial" panose="020B0604020202020204" pitchFamily="34" charset="0"/>
              </a:rPr>
              <a:t>Headings of more than 6 words should be in upper and lower case, not all capitals.</a:t>
            </a:r>
          </a:p>
          <a:p>
            <a:pPr>
              <a:spcBef>
                <a:spcPct val="50000"/>
              </a:spcBef>
              <a:buFont typeface="Wingdings" pitchFamily="2" charset="2"/>
              <a:buChar char="§"/>
            </a:pPr>
            <a:r>
              <a:rPr lang="en-AU" altLang="en-US" sz="1400" dirty="0">
                <a:latin typeface="Arial" panose="020B0604020202020204" pitchFamily="34" charset="0"/>
              </a:rPr>
              <a:t>Never do whole sentences in capitals or underline to stress your point, use </a:t>
            </a:r>
            <a:r>
              <a:rPr lang="en-AU" altLang="en-US" sz="1400" b="1" dirty="0">
                <a:latin typeface="Arial" panose="020B0604020202020204" pitchFamily="34" charset="0"/>
              </a:rPr>
              <a:t>bold</a:t>
            </a:r>
            <a:r>
              <a:rPr lang="en-AU" altLang="en-US" sz="1400" dirty="0">
                <a:latin typeface="Arial" panose="020B0604020202020204" pitchFamily="34" charset="0"/>
              </a:rPr>
              <a:t>.</a:t>
            </a:r>
          </a:p>
          <a:p>
            <a:pPr>
              <a:spcBef>
                <a:spcPct val="50000"/>
              </a:spcBef>
              <a:buFont typeface="Wingdings" pitchFamily="2" charset="2"/>
              <a:buChar char="§"/>
            </a:pPr>
            <a:r>
              <a:rPr lang="en-AU" altLang="en-US" sz="1400" dirty="0">
                <a:latin typeface="Arial" panose="020B0604020202020204" pitchFamily="34" charset="0"/>
              </a:rPr>
              <a:t>When laying out your poster leave breathing space. Don</a:t>
            </a:r>
            <a:r>
              <a:rPr lang="ja-JP" altLang="en-AU" sz="1400" dirty="0">
                <a:latin typeface="Arial" panose="020B0604020202020204" pitchFamily="34" charset="0"/>
              </a:rPr>
              <a:t>’</a:t>
            </a:r>
            <a:r>
              <a:rPr lang="en-AU" altLang="ja-JP" sz="1400" dirty="0">
                <a:latin typeface="Arial" panose="020B0604020202020204" pitchFamily="34" charset="0"/>
              </a:rPr>
              <a:t>t overcrowd your poster.</a:t>
            </a:r>
          </a:p>
          <a:p>
            <a:pPr>
              <a:spcBef>
                <a:spcPct val="50000"/>
              </a:spcBef>
              <a:buFont typeface="Wingdings" pitchFamily="2" charset="2"/>
              <a:buChar char="§"/>
            </a:pPr>
            <a:r>
              <a:rPr lang="en-AU" altLang="en-US" sz="1400" dirty="0">
                <a:latin typeface="Arial" panose="020B0604020202020204" pitchFamily="34" charset="0"/>
              </a:rPr>
              <a:t>Try using photographs or </a:t>
            </a:r>
            <a:r>
              <a:rPr lang="en-AU" altLang="en-US" sz="1400" dirty="0" err="1">
                <a:latin typeface="Arial" panose="020B0604020202020204" pitchFamily="34" charset="0"/>
              </a:rPr>
              <a:t>collored</a:t>
            </a:r>
            <a:r>
              <a:rPr lang="en-AU" altLang="en-US" sz="1400" dirty="0">
                <a:latin typeface="Arial" panose="020B0604020202020204" pitchFamily="34" charset="0"/>
              </a:rPr>
              <a:t> graphs. Avoid extremely long numerical tables.</a:t>
            </a:r>
          </a:p>
          <a:p>
            <a:pPr>
              <a:spcBef>
                <a:spcPct val="50000"/>
              </a:spcBef>
              <a:buFont typeface="Wingdings" pitchFamily="2" charset="2"/>
              <a:buChar char="§"/>
            </a:pPr>
            <a:r>
              <a:rPr lang="en-AU" altLang="en-US" sz="1400" dirty="0">
                <a:latin typeface="Arial" panose="020B0604020202020204" pitchFamily="34" charset="0"/>
              </a:rPr>
              <a:t>Spell check</a:t>
            </a:r>
            <a:endParaRPr lang="en-US" altLang="en-US" sz="1400" dirty="0">
              <a:latin typeface="Arial" panose="020B0604020202020204" pitchFamily="34" charset="0"/>
            </a:endParaRPr>
          </a:p>
        </p:txBody>
      </p:sp>
      <p:sp>
        <p:nvSpPr>
          <p:cNvPr id="13319" name="Rectangle 32">
            <a:extLst>
              <a:ext uri="{FF2B5EF4-FFF2-40B4-BE49-F238E27FC236}">
                <a16:creationId xmlns:a16="http://schemas.microsoft.com/office/drawing/2014/main" id="{B2BC0110-9950-05B4-980B-2E63DC4DAF8D}"/>
              </a:ext>
            </a:extLst>
          </p:cNvPr>
          <p:cNvSpPr>
            <a:spLocks noChangeArrowheads="1"/>
          </p:cNvSpPr>
          <p:nvPr/>
        </p:nvSpPr>
        <p:spPr bwMode="auto">
          <a:xfrm>
            <a:off x="6738343" y="2114097"/>
            <a:ext cx="3016647" cy="39057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AU" altLang="en-US" sz="2000" b="1" dirty="0">
                <a:solidFill>
                  <a:srgbClr val="A50021"/>
                </a:solidFill>
                <a:latin typeface="Arial" panose="020B0604020202020204" pitchFamily="34" charset="0"/>
              </a:rPr>
              <a:t>Printing &amp; Laminating</a:t>
            </a:r>
          </a:p>
          <a:p>
            <a:pPr>
              <a:spcBef>
                <a:spcPct val="50000"/>
              </a:spcBef>
            </a:pPr>
            <a:r>
              <a:rPr lang="en-AU" altLang="en-US" sz="1400" dirty="0">
                <a:latin typeface="Arial" panose="020B0604020202020204" pitchFamily="34" charset="0"/>
              </a:rPr>
              <a:t>The recommended poster size is 17 in x 11 in (size of this template).  Once you have completed your poster, make sure your mentor reviews and approves it. Use the Poster Printing Request to print your poster (at </a:t>
            </a:r>
            <a:r>
              <a:rPr lang="en-AU" altLang="en-US" sz="1400" dirty="0">
                <a:latin typeface="Arial" panose="020B0604020202020204" pitchFamily="34" charset="0"/>
                <a:hlinkClick r:id="rId2"/>
              </a:rPr>
              <a:t>http://www.uww.edu/icit/services/ga-labs#tab_ServiceRequest</a:t>
            </a:r>
            <a:r>
              <a:rPr lang="en-AU" altLang="en-US" sz="1400" dirty="0">
                <a:latin typeface="Arial" panose="020B0604020202020204" pitchFamily="34" charset="0"/>
              </a:rPr>
              <a:t> ).  You can request media printing to send the converted file for approval before printing.  Allow  5 working days between contacting gaps lab and having to use the poster.  If you want your poster laminated, it may take a bit longer.</a:t>
            </a:r>
          </a:p>
          <a:p>
            <a:pPr>
              <a:spcBef>
                <a:spcPct val="50000"/>
              </a:spcBef>
            </a:pPr>
            <a:endParaRPr lang="en-AU" altLang="en-US" sz="715" dirty="0">
              <a:latin typeface="Arial" panose="020B0604020202020204" pitchFamily="34" charset="0"/>
            </a:endParaRPr>
          </a:p>
        </p:txBody>
      </p:sp>
      <p:sp>
        <p:nvSpPr>
          <p:cNvPr id="13320" name="Rectangle 33">
            <a:extLst>
              <a:ext uri="{FF2B5EF4-FFF2-40B4-BE49-F238E27FC236}">
                <a16:creationId xmlns:a16="http://schemas.microsoft.com/office/drawing/2014/main" id="{41573BA8-DF51-ECA7-F2BF-E142D06A4830}"/>
              </a:ext>
            </a:extLst>
          </p:cNvPr>
          <p:cNvSpPr>
            <a:spLocks noChangeArrowheads="1"/>
          </p:cNvSpPr>
          <p:nvPr/>
        </p:nvSpPr>
        <p:spPr bwMode="auto">
          <a:xfrm>
            <a:off x="3522625" y="13639800"/>
            <a:ext cx="6229310" cy="12125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GB" altLang="en-US" sz="1200" b="1" dirty="0">
                <a:solidFill>
                  <a:srgbClr val="A50021"/>
                </a:solidFill>
                <a:latin typeface="Arial" panose="020B0604020202020204" pitchFamily="34" charset="0"/>
              </a:rPr>
              <a:t>Acknowledgements</a:t>
            </a:r>
          </a:p>
          <a:p>
            <a:pPr>
              <a:spcBef>
                <a:spcPct val="50000"/>
              </a:spcBef>
            </a:pPr>
            <a:r>
              <a:rPr lang="en-AU" altLang="en-US" sz="1200" dirty="0">
                <a:latin typeface="Arial" panose="020B0604020202020204" pitchFamily="34" charset="0"/>
              </a:rPr>
              <a:t>You need to acknowledge your funding source here, e.g., Undergraduate Research Program. You can also include names of lab members and other people who helped with the project but are not on the author</a:t>
            </a:r>
            <a:r>
              <a:rPr lang="ja-JP" altLang="en-AU" sz="1200" dirty="0">
                <a:latin typeface="Arial" panose="020B0604020202020204" pitchFamily="34" charset="0"/>
              </a:rPr>
              <a:t>’</a:t>
            </a:r>
            <a:r>
              <a:rPr lang="en-AU" altLang="ja-JP" sz="1200" dirty="0">
                <a:latin typeface="Arial" panose="020B0604020202020204" pitchFamily="34" charset="0"/>
              </a:rPr>
              <a:t>s list. If your project has an IRB or IACUC protocol number, you should include it here as well.</a:t>
            </a:r>
            <a:endParaRPr lang="en-US" altLang="en-US" sz="1200" dirty="0">
              <a:latin typeface="Arial" panose="020B0604020202020204" pitchFamily="34" charset="0"/>
            </a:endParaRPr>
          </a:p>
          <a:p>
            <a:pPr>
              <a:spcBef>
                <a:spcPct val="50000"/>
              </a:spcBef>
            </a:pPr>
            <a:endParaRPr lang="en-US" altLang="en-US" sz="1018" dirty="0">
              <a:latin typeface="Arial" panose="020B0604020202020204" pitchFamily="34" charset="0"/>
            </a:endParaRPr>
          </a:p>
        </p:txBody>
      </p:sp>
      <p:sp>
        <p:nvSpPr>
          <p:cNvPr id="13321" name="Text Box 34">
            <a:extLst>
              <a:ext uri="{FF2B5EF4-FFF2-40B4-BE49-F238E27FC236}">
                <a16:creationId xmlns:a16="http://schemas.microsoft.com/office/drawing/2014/main" id="{6CE934E5-6298-E880-6261-56038DA65946}"/>
              </a:ext>
            </a:extLst>
          </p:cNvPr>
          <p:cNvSpPr txBox="1">
            <a:spLocks noChangeArrowheads="1"/>
          </p:cNvSpPr>
          <p:nvPr/>
        </p:nvSpPr>
        <p:spPr bwMode="auto">
          <a:xfrm>
            <a:off x="290315" y="4042444"/>
            <a:ext cx="3016647" cy="55587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defTabSz="966788">
              <a:defRPr sz="2200">
                <a:solidFill>
                  <a:schemeClr val="tx1"/>
                </a:solidFill>
                <a:latin typeface="Times" pitchFamily="2" charset="0"/>
                <a:ea typeface="MS PGothic" panose="020B0600070205080204" pitchFamily="34" charset="-128"/>
              </a:defRPr>
            </a:lvl1pPr>
            <a:lvl2pPr marL="742950" indent="-285750" defTabSz="966788">
              <a:defRPr sz="2200">
                <a:solidFill>
                  <a:schemeClr val="tx1"/>
                </a:solidFill>
                <a:latin typeface="Times" pitchFamily="2" charset="0"/>
                <a:ea typeface="MS PGothic" panose="020B0600070205080204" pitchFamily="34" charset="-128"/>
              </a:defRPr>
            </a:lvl2pPr>
            <a:lvl3pPr marL="1143000" indent="-228600" defTabSz="966788">
              <a:defRPr sz="2200">
                <a:solidFill>
                  <a:schemeClr val="tx1"/>
                </a:solidFill>
                <a:latin typeface="Times" pitchFamily="2" charset="0"/>
                <a:ea typeface="MS PGothic" panose="020B0600070205080204" pitchFamily="34" charset="-128"/>
              </a:defRPr>
            </a:lvl3pPr>
            <a:lvl4pPr marL="1600200" indent="-228600" defTabSz="966788">
              <a:defRPr sz="2200">
                <a:solidFill>
                  <a:schemeClr val="tx1"/>
                </a:solidFill>
                <a:latin typeface="Times" pitchFamily="2" charset="0"/>
                <a:ea typeface="MS PGothic" panose="020B0600070205080204" pitchFamily="34" charset="-128"/>
              </a:defRPr>
            </a:lvl4pPr>
            <a:lvl5pPr marL="2057400" indent="-228600" defTabSz="966788">
              <a:defRPr sz="2200">
                <a:solidFill>
                  <a:schemeClr val="tx1"/>
                </a:solidFill>
                <a:latin typeface="Times" pitchFamily="2" charset="0"/>
                <a:ea typeface="MS PGothic" panose="020B0600070205080204" pitchFamily="34" charset="-128"/>
              </a:defRPr>
            </a:lvl5pPr>
            <a:lvl6pPr marL="25146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defTabSz="966788"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GB" altLang="en-US" sz="2000" b="1" dirty="0">
                <a:solidFill>
                  <a:srgbClr val="A50021"/>
                </a:solidFill>
                <a:latin typeface="Arial" panose="020B0604020202020204" pitchFamily="34" charset="0"/>
              </a:rPr>
              <a:t>How to use this poster template?</a:t>
            </a:r>
          </a:p>
          <a:p>
            <a:pPr>
              <a:spcBef>
                <a:spcPct val="40000"/>
              </a:spcBef>
            </a:pPr>
            <a:r>
              <a:rPr lang="en-AU" altLang="en-US" sz="1400" dirty="0">
                <a:latin typeface="Arial" panose="020B0604020202020204" pitchFamily="34" charset="0"/>
              </a:rPr>
              <a:t>Simply highlight any text and replace it by typing in your own text, or copy and paste your text from a MS Word document or a PowerPoint slide presentation. </a:t>
            </a:r>
          </a:p>
          <a:p>
            <a:pPr>
              <a:spcBef>
                <a:spcPct val="40000"/>
              </a:spcBef>
            </a:pPr>
            <a:r>
              <a:rPr lang="en-AU" altLang="en-US" sz="1400" dirty="0">
                <a:latin typeface="Arial" panose="020B0604020202020204" pitchFamily="34" charset="0"/>
              </a:rPr>
              <a:t>The body text / font size should be between 24 and 32 points. Arial, Helvetica or equivalent (suggested font sizes and font types are included here). </a:t>
            </a:r>
          </a:p>
          <a:p>
            <a:pPr>
              <a:spcBef>
                <a:spcPct val="40000"/>
              </a:spcBef>
            </a:pPr>
            <a:r>
              <a:rPr lang="en-AU" altLang="en-US" sz="1400" dirty="0">
                <a:latin typeface="Arial" panose="020B0604020202020204" pitchFamily="34" charset="0"/>
              </a:rPr>
              <a:t>Keep body text left-aligned, do </a:t>
            </a:r>
            <a:r>
              <a:rPr lang="en-AU" altLang="en-US" sz="1400" b="1" dirty="0">
                <a:latin typeface="Arial" panose="020B0604020202020204" pitchFamily="34" charset="0"/>
              </a:rPr>
              <a:t>not</a:t>
            </a:r>
            <a:r>
              <a:rPr lang="en-AU" altLang="en-US" sz="1400" dirty="0">
                <a:latin typeface="Arial" panose="020B0604020202020204" pitchFamily="34" charset="0"/>
              </a:rPr>
              <a:t> justify text.</a:t>
            </a:r>
          </a:p>
          <a:p>
            <a:pPr>
              <a:spcBef>
                <a:spcPct val="40000"/>
              </a:spcBef>
            </a:pPr>
            <a:r>
              <a:rPr lang="en-AU" altLang="en-US" sz="1400" dirty="0">
                <a:latin typeface="Arial" panose="020B0604020202020204" pitchFamily="34" charset="0"/>
              </a:rPr>
              <a:t>The </a:t>
            </a:r>
            <a:r>
              <a:rPr lang="en-AU" altLang="en-US" sz="1400" dirty="0" err="1">
                <a:latin typeface="Arial" panose="020B0604020202020204" pitchFamily="34" charset="0"/>
              </a:rPr>
              <a:t>color</a:t>
            </a:r>
            <a:r>
              <a:rPr lang="en-AU" altLang="en-US" sz="1400" dirty="0">
                <a:latin typeface="Arial" panose="020B0604020202020204" pitchFamily="34" charset="0"/>
              </a:rPr>
              <a:t> of the text, title and poster background can be changed to the </a:t>
            </a:r>
            <a:r>
              <a:rPr lang="en-AU" altLang="en-US" sz="1400" dirty="0" err="1">
                <a:latin typeface="Arial" panose="020B0604020202020204" pitchFamily="34" charset="0"/>
              </a:rPr>
              <a:t>color</a:t>
            </a:r>
            <a:r>
              <a:rPr lang="en-AU" altLang="en-US" sz="1400" dirty="0">
                <a:latin typeface="Arial" panose="020B0604020202020204" pitchFamily="34" charset="0"/>
              </a:rPr>
              <a:t> of your choice.  </a:t>
            </a:r>
          </a:p>
          <a:p>
            <a:pPr>
              <a:spcBef>
                <a:spcPct val="40000"/>
              </a:spcBef>
            </a:pPr>
            <a:r>
              <a:rPr lang="en-AU" altLang="en-US" sz="1400" dirty="0">
                <a:latin typeface="Arial" panose="020B0604020202020204" pitchFamily="34" charset="0"/>
              </a:rPr>
              <a:t>Avoid using very bright </a:t>
            </a:r>
            <a:r>
              <a:rPr lang="en-AU" altLang="en-US" sz="1400" dirty="0" err="1">
                <a:latin typeface="Arial" panose="020B0604020202020204" pitchFamily="34" charset="0"/>
              </a:rPr>
              <a:t>color</a:t>
            </a:r>
            <a:r>
              <a:rPr lang="en-AU" altLang="en-US" sz="1400" dirty="0">
                <a:latin typeface="Arial" panose="020B0604020202020204" pitchFamily="34" charset="0"/>
              </a:rPr>
              <a:t> or complicated design for the background; they may not print out correctly.</a:t>
            </a:r>
          </a:p>
          <a:p>
            <a:pPr>
              <a:spcBef>
                <a:spcPct val="40000"/>
              </a:spcBef>
            </a:pPr>
            <a:r>
              <a:rPr lang="en-AU" altLang="en-US" sz="1400" dirty="0">
                <a:latin typeface="Arial" panose="020B0604020202020204" pitchFamily="34" charset="0"/>
              </a:rPr>
              <a:t>Highlighting different sections with a clear heading and providing a visual guide (e.g., the boxes used here) helps organize your audiences</a:t>
            </a:r>
            <a:r>
              <a:rPr lang="ja-JP" altLang="en-AU" sz="1400" dirty="0">
                <a:latin typeface="Arial" panose="020B0604020202020204" pitchFamily="34" charset="0"/>
              </a:rPr>
              <a:t>’</a:t>
            </a:r>
            <a:r>
              <a:rPr lang="en-AU" altLang="ja-JP" sz="1400" dirty="0">
                <a:latin typeface="Arial" panose="020B0604020202020204" pitchFamily="34" charset="0"/>
              </a:rPr>
              <a:t> thoughts.</a:t>
            </a:r>
            <a:endParaRPr lang="en-AU" altLang="en-US" sz="1400" dirty="0">
              <a:latin typeface="Arial" panose="020B0604020202020204" pitchFamily="34" charset="0"/>
            </a:endParaRPr>
          </a:p>
        </p:txBody>
      </p:sp>
      <p:sp>
        <p:nvSpPr>
          <p:cNvPr id="13332" name="Rectangle 3">
            <a:extLst>
              <a:ext uri="{FF2B5EF4-FFF2-40B4-BE49-F238E27FC236}">
                <a16:creationId xmlns:a16="http://schemas.microsoft.com/office/drawing/2014/main" id="{905D446B-8099-2F5B-0DF2-C7D50DFCC3DB}"/>
              </a:ext>
            </a:extLst>
          </p:cNvPr>
          <p:cNvSpPr>
            <a:spLocks noChangeArrowheads="1"/>
          </p:cNvSpPr>
          <p:nvPr/>
        </p:nvSpPr>
        <p:spPr bwMode="auto">
          <a:xfrm>
            <a:off x="0" y="14852356"/>
            <a:ext cx="10058400" cy="691515"/>
          </a:xfrm>
          <a:prstGeom prst="rect">
            <a:avLst/>
          </a:prstGeom>
          <a:solidFill>
            <a:srgbClr val="3C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endParaRPr lang="en-US" altLang="en-US" sz="660"/>
          </a:p>
        </p:txBody>
      </p:sp>
      <p:cxnSp>
        <p:nvCxnSpPr>
          <p:cNvPr id="13333" name="Straight Connector 7">
            <a:extLst>
              <a:ext uri="{FF2B5EF4-FFF2-40B4-BE49-F238E27FC236}">
                <a16:creationId xmlns:a16="http://schemas.microsoft.com/office/drawing/2014/main" id="{C0B237C1-AB53-B9BC-C319-F9384B623E0C}"/>
              </a:ext>
            </a:extLst>
          </p:cNvPr>
          <p:cNvCxnSpPr>
            <a:cxnSpLocks noChangeShapeType="1"/>
          </p:cNvCxnSpPr>
          <p:nvPr/>
        </p:nvCxnSpPr>
        <p:spPr bwMode="auto">
          <a:xfrm>
            <a:off x="656154" y="901540"/>
            <a:ext cx="8696325" cy="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cxnSp>
      <p:sp>
        <p:nvSpPr>
          <p:cNvPr id="25" name="Rectangle 30">
            <a:extLst>
              <a:ext uri="{FF2B5EF4-FFF2-40B4-BE49-F238E27FC236}">
                <a16:creationId xmlns:a16="http://schemas.microsoft.com/office/drawing/2014/main" id="{C009D502-A7A2-4FEB-A860-0976EF253871}"/>
              </a:ext>
            </a:extLst>
          </p:cNvPr>
          <p:cNvSpPr>
            <a:spLocks noChangeArrowheads="1"/>
          </p:cNvSpPr>
          <p:nvPr/>
        </p:nvSpPr>
        <p:spPr bwMode="auto">
          <a:xfrm>
            <a:off x="3457552" y="8680842"/>
            <a:ext cx="3016647" cy="49384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6" tIns="91436" rIns="91436" bIns="91436"/>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AU" altLang="en-US" sz="1400" b="1" dirty="0">
                <a:latin typeface="Arial" panose="020B0604020202020204" pitchFamily="34" charset="0"/>
              </a:rPr>
              <a:t>Be aware</a:t>
            </a:r>
            <a:r>
              <a:rPr lang="en-AU" altLang="en-US" sz="1400" dirty="0">
                <a:latin typeface="Arial" panose="020B0604020202020204" pitchFamily="34" charset="0"/>
              </a:rPr>
              <a:t> of the image size you are importing. The average </a:t>
            </a:r>
            <a:r>
              <a:rPr lang="en-AU" altLang="en-US" sz="1400" dirty="0" err="1">
                <a:latin typeface="Arial" panose="020B0604020202020204" pitchFamily="34" charset="0"/>
              </a:rPr>
              <a:t>color</a:t>
            </a:r>
            <a:r>
              <a:rPr lang="en-AU" altLang="en-US" sz="1400" dirty="0">
                <a:latin typeface="Arial" panose="020B0604020202020204" pitchFamily="34" charset="0"/>
              </a:rPr>
              <a:t> photo (13 x 18cm at 180dpi) would be about 3Mb (1Mb for B/W greyscale). Image files larger than 10 Mb should be avoided.</a:t>
            </a:r>
          </a:p>
          <a:p>
            <a:pPr>
              <a:spcBef>
                <a:spcPct val="50000"/>
              </a:spcBef>
            </a:pPr>
            <a:r>
              <a:rPr lang="en-AU" altLang="en-US" sz="1400" dirty="0">
                <a:latin typeface="Arial" panose="020B0604020202020204" pitchFamily="34" charset="0"/>
              </a:rPr>
              <a:t>Be aware that some images are at a rather poor resolution – they will appear very </a:t>
            </a:r>
            <a:r>
              <a:rPr lang="ja-JP" altLang="en-AU" sz="1400" dirty="0">
                <a:latin typeface="Arial" panose="020B0604020202020204" pitchFamily="34" charset="0"/>
              </a:rPr>
              <a:t>“</a:t>
            </a:r>
            <a:r>
              <a:rPr lang="en-AU" altLang="ja-JP" sz="1400" dirty="0">
                <a:latin typeface="Arial" panose="020B0604020202020204" pitchFamily="34" charset="0"/>
              </a:rPr>
              <a:t>blocky</a:t>
            </a:r>
            <a:r>
              <a:rPr lang="ja-JP" altLang="en-AU" sz="1400" dirty="0">
                <a:latin typeface="Arial" panose="020B0604020202020204" pitchFamily="34" charset="0"/>
              </a:rPr>
              <a:t>”</a:t>
            </a:r>
            <a:r>
              <a:rPr lang="en-AU" altLang="ja-JP" sz="1400" dirty="0">
                <a:latin typeface="Arial" panose="020B0604020202020204" pitchFamily="34" charset="0"/>
              </a:rPr>
              <a:t> looking when enlarged on this poster.  Always zoom out and view the poster (on-screen) to see if the graphics appear correctly.</a:t>
            </a:r>
          </a:p>
          <a:p>
            <a:pPr>
              <a:spcBef>
                <a:spcPct val="50000"/>
              </a:spcBef>
            </a:pPr>
            <a:r>
              <a:rPr lang="en-AU" altLang="en-US" sz="1400" dirty="0">
                <a:latin typeface="Arial" panose="020B0604020202020204" pitchFamily="34" charset="0"/>
              </a:rPr>
              <a:t>Graphs - For simple graphs use MS Excel, or do the graph directly in PowerPoint by using the drawing tools.</a:t>
            </a:r>
          </a:p>
          <a:p>
            <a:pPr>
              <a:spcBef>
                <a:spcPct val="50000"/>
              </a:spcBef>
            </a:pPr>
            <a:r>
              <a:rPr lang="en-AU" altLang="en-US" sz="1400" dirty="0">
                <a:latin typeface="Arial" panose="020B0604020202020204" pitchFamily="34" charset="0"/>
              </a:rPr>
              <a:t>Graphs done in a scientific graphing programs (</a:t>
            </a:r>
            <a:r>
              <a:rPr lang="en-AU" altLang="en-US" sz="1400" dirty="0" err="1">
                <a:latin typeface="Arial" panose="020B0604020202020204" pitchFamily="34" charset="0"/>
              </a:rPr>
              <a:t>eg.</a:t>
            </a:r>
            <a:r>
              <a:rPr lang="en-AU" altLang="en-US" sz="1400" dirty="0">
                <a:latin typeface="Arial" panose="020B0604020202020204" pitchFamily="34" charset="0"/>
              </a:rPr>
              <a:t> Sigma Plot, Prism, SPSS, </a:t>
            </a:r>
            <a:r>
              <a:rPr lang="en-AU" altLang="en-US" sz="1400" dirty="0" err="1">
                <a:latin typeface="Arial" panose="020B0604020202020204" pitchFamily="34" charset="0"/>
              </a:rPr>
              <a:t>Statistica</a:t>
            </a:r>
            <a:r>
              <a:rPr lang="en-AU" altLang="en-US" sz="1400" dirty="0">
                <a:latin typeface="Arial" panose="020B0604020202020204" pitchFamily="34" charset="0"/>
              </a:rPr>
              <a:t>) should be saved as JPEG or TIFF if possible.</a:t>
            </a:r>
            <a:endParaRPr lang="en-US" altLang="en-US" sz="1400" dirty="0">
              <a:latin typeface="Arial" panose="020B0604020202020204" pitchFamily="34" charset="0"/>
            </a:endParaRPr>
          </a:p>
        </p:txBody>
      </p:sp>
      <p:pic>
        <p:nvPicPr>
          <p:cNvPr id="26" name="Picture 25">
            <a:extLst>
              <a:ext uri="{FF2B5EF4-FFF2-40B4-BE49-F238E27FC236}">
                <a16:creationId xmlns:a16="http://schemas.microsoft.com/office/drawing/2014/main" id="{79A258B4-5773-4252-9D50-60C54D0B726D}"/>
              </a:ext>
            </a:extLst>
          </p:cNvPr>
          <p:cNvPicPr>
            <a:picLocks noChangeAspect="1"/>
          </p:cNvPicPr>
          <p:nvPr/>
        </p:nvPicPr>
        <p:blipFill>
          <a:blip r:embed="rId3"/>
          <a:stretch>
            <a:fillRect/>
          </a:stretch>
        </p:blipFill>
        <p:spPr>
          <a:xfrm>
            <a:off x="3493244" y="6385331"/>
            <a:ext cx="6213165" cy="1830865"/>
          </a:xfrm>
          <a:prstGeom prst="rect">
            <a:avLst/>
          </a:prstGeom>
        </p:spPr>
      </p:pic>
      <p:sp>
        <p:nvSpPr>
          <p:cNvPr id="27" name="Text Box 43">
            <a:extLst>
              <a:ext uri="{FF2B5EF4-FFF2-40B4-BE49-F238E27FC236}">
                <a16:creationId xmlns:a16="http://schemas.microsoft.com/office/drawing/2014/main" id="{AC5AC435-7AF5-44BA-87A8-D774B50B5F73}"/>
              </a:ext>
            </a:extLst>
          </p:cNvPr>
          <p:cNvSpPr txBox="1">
            <a:spLocks noChangeArrowheads="1"/>
          </p:cNvSpPr>
          <p:nvPr/>
        </p:nvSpPr>
        <p:spPr bwMode="auto">
          <a:xfrm>
            <a:off x="3457552" y="8108635"/>
            <a:ext cx="6294383" cy="64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66248" tIns="166248" rIns="166248" bIns="166248">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pPr>
              <a:spcBef>
                <a:spcPct val="50000"/>
              </a:spcBef>
            </a:pPr>
            <a:r>
              <a:rPr lang="en-AU" altLang="en-US" sz="1000" i="1" dirty="0">
                <a:latin typeface="Times New Roman" panose="02020603050405020304" pitchFamily="18" charset="0"/>
              </a:rPr>
              <a:t>Captions to be set in Times or Times New Roman or equivalent, italic, 10  points, to the length of the column in case a figure takes more than 2/3 of column width.</a:t>
            </a:r>
          </a:p>
        </p:txBody>
      </p:sp>
      <p:pic>
        <p:nvPicPr>
          <p:cNvPr id="28" name="Picture 27">
            <a:extLst>
              <a:ext uri="{FF2B5EF4-FFF2-40B4-BE49-F238E27FC236}">
                <a16:creationId xmlns:a16="http://schemas.microsoft.com/office/drawing/2014/main" id="{2C1E9FD3-540F-447A-A0B4-27704D34ED13}"/>
              </a:ext>
            </a:extLst>
          </p:cNvPr>
          <p:cNvPicPr>
            <a:picLocks noChangeAspect="1"/>
          </p:cNvPicPr>
          <p:nvPr/>
        </p:nvPicPr>
        <p:blipFill>
          <a:blip r:embed="rId3"/>
          <a:stretch>
            <a:fillRect/>
          </a:stretch>
        </p:blipFill>
        <p:spPr>
          <a:xfrm>
            <a:off x="6735288" y="11863261"/>
            <a:ext cx="1524080" cy="1776539"/>
          </a:xfrm>
          <a:prstGeom prst="rect">
            <a:avLst/>
          </a:prstGeom>
        </p:spPr>
      </p:pic>
      <p:sp>
        <p:nvSpPr>
          <p:cNvPr id="29" name="Text Box 43">
            <a:extLst>
              <a:ext uri="{FF2B5EF4-FFF2-40B4-BE49-F238E27FC236}">
                <a16:creationId xmlns:a16="http://schemas.microsoft.com/office/drawing/2014/main" id="{E113CA89-32C1-44CF-A479-05DB8B782334}"/>
              </a:ext>
            </a:extLst>
          </p:cNvPr>
          <p:cNvSpPr txBox="1">
            <a:spLocks noChangeArrowheads="1"/>
          </p:cNvSpPr>
          <p:nvPr/>
        </p:nvSpPr>
        <p:spPr bwMode="auto">
          <a:xfrm>
            <a:off x="8259368" y="11742118"/>
            <a:ext cx="1524079" cy="202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66248" tIns="166248" rIns="166248" bIns="166248">
            <a:spAutoFit/>
          </a:bodyPr>
          <a:lstStyle>
            <a:lvl1pPr>
              <a:defRPr sz="2200">
                <a:solidFill>
                  <a:schemeClr val="tx1"/>
                </a:solidFill>
                <a:latin typeface="Times" pitchFamily="2" charset="0"/>
                <a:ea typeface="MS PGothic" panose="020B0600070205080204" pitchFamily="34" charset="-128"/>
              </a:defRPr>
            </a:lvl1pPr>
            <a:lvl2pPr marL="742950" indent="-285750">
              <a:defRPr sz="2200">
                <a:solidFill>
                  <a:schemeClr val="tx1"/>
                </a:solidFill>
                <a:latin typeface="Times" pitchFamily="2" charset="0"/>
                <a:ea typeface="MS PGothic" panose="020B0600070205080204" pitchFamily="34" charset="-128"/>
              </a:defRPr>
            </a:lvl2pPr>
            <a:lvl3pPr marL="1143000" indent="-228600">
              <a:defRPr sz="2200">
                <a:solidFill>
                  <a:schemeClr val="tx1"/>
                </a:solidFill>
                <a:latin typeface="Times" pitchFamily="2" charset="0"/>
                <a:ea typeface="MS PGothic" panose="020B0600070205080204" pitchFamily="34" charset="-128"/>
              </a:defRPr>
            </a:lvl3pPr>
            <a:lvl4pPr marL="1600200" indent="-228600">
              <a:defRPr sz="2200">
                <a:solidFill>
                  <a:schemeClr val="tx1"/>
                </a:solidFill>
                <a:latin typeface="Times" pitchFamily="2" charset="0"/>
                <a:ea typeface="MS PGothic" panose="020B0600070205080204" pitchFamily="34" charset="-128"/>
              </a:defRPr>
            </a:lvl4pPr>
            <a:lvl5pPr marL="2057400" indent="-228600">
              <a:defRPr sz="2200">
                <a:solidFill>
                  <a:schemeClr val="tx1"/>
                </a:solidFill>
                <a:latin typeface="Times" pitchFamily="2" charset="0"/>
                <a:ea typeface="MS PGothic" panose="020B0600070205080204" pitchFamily="34" charset="-128"/>
              </a:defRPr>
            </a:lvl5pPr>
            <a:lvl6pPr marL="25146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6pPr>
            <a:lvl7pPr marL="29718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7pPr>
            <a:lvl8pPr marL="34290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8pPr>
            <a:lvl9pPr marL="3886200" indent="-228600" eaLnBrk="0" fontAlgn="base" hangingPunct="0">
              <a:spcBef>
                <a:spcPct val="0"/>
              </a:spcBef>
              <a:spcAft>
                <a:spcPct val="0"/>
              </a:spcAft>
              <a:defRPr sz="2200">
                <a:solidFill>
                  <a:schemeClr val="tx1"/>
                </a:solidFill>
                <a:latin typeface="Times" pitchFamily="2" charset="0"/>
                <a:ea typeface="MS PGothic" panose="020B0600070205080204" pitchFamily="34" charset="-128"/>
              </a:defRPr>
            </a:lvl9pPr>
          </a:lstStyle>
          <a:p>
            <a:r>
              <a:rPr lang="en-AU" altLang="en-US" sz="1000" i="1" dirty="0">
                <a:latin typeface="Times New Roman" panose="02020603050405020304" pitchFamily="18" charset="0"/>
              </a:rPr>
              <a:t>Captions to be set in Times or Times New Roman or equivalent, italic, between 10 and 12 points. Right aligned if it refers to a figure on its right. Caption starts right at the top edge of the picture (graph or photo).</a:t>
            </a:r>
          </a:p>
        </p:txBody>
      </p:sp>
      <p:pic>
        <p:nvPicPr>
          <p:cNvPr id="3" name="Picture 2">
            <a:extLst>
              <a:ext uri="{FF2B5EF4-FFF2-40B4-BE49-F238E27FC236}">
                <a16:creationId xmlns:a16="http://schemas.microsoft.com/office/drawing/2014/main" id="{A686BF2B-C933-4ABE-990D-F86883F620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4995790"/>
            <a:ext cx="4373074" cy="396610"/>
          </a:xfrm>
          <a:prstGeom prst="rect">
            <a:avLst/>
          </a:prstGeom>
        </p:spPr>
      </p:pic>
    </p:spTree>
    <p:extLst>
      <p:ext uri="{BB962C8B-B14F-4D97-AF65-F5344CB8AC3E}">
        <p14:creationId xmlns:p14="http://schemas.microsoft.com/office/powerpoint/2010/main" val="2972959348"/>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2462</TotalTime>
  <Words>815</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Arial</vt:lpstr>
      <vt:lpstr>Times</vt:lpstr>
      <vt:lpstr>Times New Roman</vt:lpstr>
      <vt:lpstr>Wingdings</vt:lpstr>
      <vt:lpstr>Blank</vt:lpstr>
      <vt:lpstr>PowerPoint Presentation</vt:lpstr>
    </vt:vector>
  </TitlesOfParts>
  <Company>UNSW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Medical Illustration Unit</dc:creator>
  <cp:lastModifiedBy>Schanen, Brian H</cp:lastModifiedBy>
  <cp:revision>160</cp:revision>
  <cp:lastPrinted>2001-08-01T02:48:55Z</cp:lastPrinted>
  <dcterms:created xsi:type="dcterms:W3CDTF">2001-07-30T02:35:00Z</dcterms:created>
  <dcterms:modified xsi:type="dcterms:W3CDTF">2025-01-27T18:30:44Z</dcterms:modified>
</cp:coreProperties>
</file>